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90"/>
    <p:restoredTop sz="94599"/>
  </p:normalViewPr>
  <p:slideViewPr>
    <p:cSldViewPr snapToGrid="0" snapToObjects="1">
      <p:cViewPr>
        <p:scale>
          <a:sx n="90" d="100"/>
          <a:sy n="90" d="100"/>
        </p:scale>
        <p:origin x="48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anielmayer/Desktop/t/docs/abbildungen/ControlsSims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Außenlufttemperatur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Validierung!$E$2:$E$747</c:f>
              <c:numCache>
                <c:formatCode>@</c:formatCode>
                <c:ptCount val="746"/>
                <c:pt idx="0">
                  <c:v>10.16</c:v>
                </c:pt>
                <c:pt idx="1">
                  <c:v>10.17</c:v>
                </c:pt>
                <c:pt idx="2">
                  <c:v>10.19</c:v>
                </c:pt>
                <c:pt idx="3">
                  <c:v>10.23</c:v>
                </c:pt>
                <c:pt idx="4">
                  <c:v>10.27</c:v>
                </c:pt>
                <c:pt idx="5">
                  <c:v>10.34</c:v>
                </c:pt>
                <c:pt idx="6">
                  <c:v>10.33</c:v>
                </c:pt>
                <c:pt idx="7">
                  <c:v>10.3</c:v>
                </c:pt>
                <c:pt idx="8">
                  <c:v>10.36</c:v>
                </c:pt>
                <c:pt idx="9">
                  <c:v>10.43</c:v>
                </c:pt>
                <c:pt idx="10">
                  <c:v>10.39</c:v>
                </c:pt>
                <c:pt idx="11">
                  <c:v>10.48</c:v>
                </c:pt>
                <c:pt idx="12">
                  <c:v>10.51</c:v>
                </c:pt>
                <c:pt idx="13">
                  <c:v>10.51</c:v>
                </c:pt>
                <c:pt idx="14">
                  <c:v>10.54</c:v>
                </c:pt>
                <c:pt idx="15">
                  <c:v>10.5</c:v>
                </c:pt>
                <c:pt idx="16">
                  <c:v>10.51</c:v>
                </c:pt>
                <c:pt idx="17">
                  <c:v>10.73</c:v>
                </c:pt>
                <c:pt idx="18">
                  <c:v>10.75</c:v>
                </c:pt>
                <c:pt idx="19">
                  <c:v>10.88</c:v>
                </c:pt>
                <c:pt idx="20">
                  <c:v>10.92</c:v>
                </c:pt>
                <c:pt idx="21">
                  <c:v>10.74</c:v>
                </c:pt>
                <c:pt idx="22">
                  <c:v>10.93</c:v>
                </c:pt>
                <c:pt idx="23">
                  <c:v>10.96</c:v>
                </c:pt>
                <c:pt idx="24">
                  <c:v>10.75</c:v>
                </c:pt>
                <c:pt idx="25">
                  <c:v>10.47</c:v>
                </c:pt>
                <c:pt idx="26">
                  <c:v>10.14</c:v>
                </c:pt>
                <c:pt idx="27">
                  <c:v>10.03</c:v>
                </c:pt>
                <c:pt idx="28">
                  <c:v>10.07</c:v>
                </c:pt>
                <c:pt idx="29">
                  <c:v>10.08</c:v>
                </c:pt>
                <c:pt idx="30">
                  <c:v>10.17</c:v>
                </c:pt>
                <c:pt idx="31">
                  <c:v>10.16</c:v>
                </c:pt>
                <c:pt idx="32">
                  <c:v>10.11</c:v>
                </c:pt>
                <c:pt idx="33">
                  <c:v>9.97</c:v>
                </c:pt>
                <c:pt idx="34">
                  <c:v>9.92</c:v>
                </c:pt>
                <c:pt idx="35">
                  <c:v>9.94</c:v>
                </c:pt>
                <c:pt idx="36">
                  <c:v>9.93</c:v>
                </c:pt>
                <c:pt idx="37">
                  <c:v>9.91</c:v>
                </c:pt>
                <c:pt idx="38">
                  <c:v>9.94</c:v>
                </c:pt>
                <c:pt idx="39">
                  <c:v>9.92</c:v>
                </c:pt>
                <c:pt idx="40">
                  <c:v>9.9</c:v>
                </c:pt>
                <c:pt idx="41">
                  <c:v>9.94</c:v>
                </c:pt>
                <c:pt idx="42">
                  <c:v>9.96</c:v>
                </c:pt>
                <c:pt idx="43">
                  <c:v>10.04</c:v>
                </c:pt>
                <c:pt idx="44">
                  <c:v>10.09</c:v>
                </c:pt>
                <c:pt idx="45">
                  <c:v>10.04</c:v>
                </c:pt>
                <c:pt idx="46">
                  <c:v>10.05</c:v>
                </c:pt>
                <c:pt idx="47">
                  <c:v>10.19</c:v>
                </c:pt>
                <c:pt idx="48">
                  <c:v>10.02</c:v>
                </c:pt>
                <c:pt idx="49">
                  <c:v>9.87</c:v>
                </c:pt>
                <c:pt idx="50">
                  <c:v>9.59</c:v>
                </c:pt>
                <c:pt idx="51">
                  <c:v>9.32</c:v>
                </c:pt>
                <c:pt idx="52">
                  <c:v>9.42</c:v>
                </c:pt>
                <c:pt idx="53">
                  <c:v>9.56</c:v>
                </c:pt>
                <c:pt idx="54">
                  <c:v>9.57</c:v>
                </c:pt>
                <c:pt idx="55">
                  <c:v>9.49</c:v>
                </c:pt>
                <c:pt idx="56">
                  <c:v>9.42</c:v>
                </c:pt>
                <c:pt idx="57">
                  <c:v>9.44</c:v>
                </c:pt>
                <c:pt idx="58">
                  <c:v>9.46</c:v>
                </c:pt>
                <c:pt idx="59">
                  <c:v>9.630000000000001</c:v>
                </c:pt>
                <c:pt idx="60">
                  <c:v>9.710000000000001</c:v>
                </c:pt>
                <c:pt idx="61">
                  <c:v>9.98</c:v>
                </c:pt>
                <c:pt idx="62">
                  <c:v>10.32</c:v>
                </c:pt>
                <c:pt idx="63">
                  <c:v>10.43</c:v>
                </c:pt>
                <c:pt idx="64">
                  <c:v>10.33</c:v>
                </c:pt>
                <c:pt idx="65">
                  <c:v>10.08</c:v>
                </c:pt>
                <c:pt idx="66">
                  <c:v>10.08</c:v>
                </c:pt>
                <c:pt idx="67">
                  <c:v>10.13</c:v>
                </c:pt>
                <c:pt idx="68">
                  <c:v>9.87</c:v>
                </c:pt>
                <c:pt idx="69">
                  <c:v>9.86</c:v>
                </c:pt>
                <c:pt idx="70">
                  <c:v>10.26</c:v>
                </c:pt>
                <c:pt idx="71" formatCode="General">
                  <c:v>10.0</c:v>
                </c:pt>
                <c:pt idx="72">
                  <c:v>10.29</c:v>
                </c:pt>
                <c:pt idx="73">
                  <c:v>10.4</c:v>
                </c:pt>
                <c:pt idx="74">
                  <c:v>10.37</c:v>
                </c:pt>
                <c:pt idx="75">
                  <c:v>10.29</c:v>
                </c:pt>
                <c:pt idx="76">
                  <c:v>10.34</c:v>
                </c:pt>
                <c:pt idx="77">
                  <c:v>10.05</c:v>
                </c:pt>
                <c:pt idx="78" formatCode="General">
                  <c:v>10.0</c:v>
                </c:pt>
                <c:pt idx="79">
                  <c:v>10.01</c:v>
                </c:pt>
                <c:pt idx="80">
                  <c:v>10.34</c:v>
                </c:pt>
                <c:pt idx="81">
                  <c:v>10.37</c:v>
                </c:pt>
                <c:pt idx="82">
                  <c:v>10.47</c:v>
                </c:pt>
                <c:pt idx="83">
                  <c:v>10.4</c:v>
                </c:pt>
                <c:pt idx="84">
                  <c:v>10.39</c:v>
                </c:pt>
                <c:pt idx="85">
                  <c:v>10.45</c:v>
                </c:pt>
                <c:pt idx="86">
                  <c:v>10.44</c:v>
                </c:pt>
                <c:pt idx="87">
                  <c:v>10.44</c:v>
                </c:pt>
                <c:pt idx="88">
                  <c:v>10.48</c:v>
                </c:pt>
                <c:pt idx="89">
                  <c:v>10.51</c:v>
                </c:pt>
                <c:pt idx="90">
                  <c:v>10.75</c:v>
                </c:pt>
                <c:pt idx="91">
                  <c:v>10.91</c:v>
                </c:pt>
                <c:pt idx="92">
                  <c:v>11.22</c:v>
                </c:pt>
                <c:pt idx="93">
                  <c:v>10.9</c:v>
                </c:pt>
                <c:pt idx="94">
                  <c:v>10.91</c:v>
                </c:pt>
                <c:pt idx="95">
                  <c:v>11.11</c:v>
                </c:pt>
                <c:pt idx="96">
                  <c:v>11.66</c:v>
                </c:pt>
                <c:pt idx="97">
                  <c:v>12.19</c:v>
                </c:pt>
                <c:pt idx="98">
                  <c:v>12.27</c:v>
                </c:pt>
                <c:pt idx="99">
                  <c:v>11.83</c:v>
                </c:pt>
                <c:pt idx="100">
                  <c:v>12.12</c:v>
                </c:pt>
                <c:pt idx="101">
                  <c:v>12.23</c:v>
                </c:pt>
                <c:pt idx="102">
                  <c:v>13.13</c:v>
                </c:pt>
                <c:pt idx="103">
                  <c:v>13.53</c:v>
                </c:pt>
                <c:pt idx="104">
                  <c:v>13.33</c:v>
                </c:pt>
                <c:pt idx="105">
                  <c:v>13.43</c:v>
                </c:pt>
                <c:pt idx="106">
                  <c:v>13.52</c:v>
                </c:pt>
                <c:pt idx="107">
                  <c:v>13.68</c:v>
                </c:pt>
                <c:pt idx="108">
                  <c:v>13.91</c:v>
                </c:pt>
                <c:pt idx="109">
                  <c:v>14.08</c:v>
                </c:pt>
                <c:pt idx="110">
                  <c:v>14.12</c:v>
                </c:pt>
                <c:pt idx="111">
                  <c:v>14.41</c:v>
                </c:pt>
                <c:pt idx="112">
                  <c:v>14.59</c:v>
                </c:pt>
                <c:pt idx="113">
                  <c:v>14.86</c:v>
                </c:pt>
                <c:pt idx="114">
                  <c:v>15.02</c:v>
                </c:pt>
                <c:pt idx="115">
                  <c:v>15.07</c:v>
                </c:pt>
                <c:pt idx="116">
                  <c:v>15.08</c:v>
                </c:pt>
                <c:pt idx="117">
                  <c:v>15.03</c:v>
                </c:pt>
                <c:pt idx="118" formatCode="General">
                  <c:v>15.0</c:v>
                </c:pt>
                <c:pt idx="119">
                  <c:v>14.99</c:v>
                </c:pt>
                <c:pt idx="120">
                  <c:v>14.92</c:v>
                </c:pt>
                <c:pt idx="121">
                  <c:v>14.8</c:v>
                </c:pt>
                <c:pt idx="122">
                  <c:v>14.64</c:v>
                </c:pt>
                <c:pt idx="123">
                  <c:v>14.5</c:v>
                </c:pt>
                <c:pt idx="124">
                  <c:v>14.42</c:v>
                </c:pt>
                <c:pt idx="125">
                  <c:v>14.27</c:v>
                </c:pt>
                <c:pt idx="126">
                  <c:v>14.13</c:v>
                </c:pt>
                <c:pt idx="127">
                  <c:v>14.07</c:v>
                </c:pt>
                <c:pt idx="128">
                  <c:v>13.98</c:v>
                </c:pt>
                <c:pt idx="129">
                  <c:v>14.04</c:v>
                </c:pt>
                <c:pt idx="130">
                  <c:v>14.11</c:v>
                </c:pt>
                <c:pt idx="131">
                  <c:v>14.13</c:v>
                </c:pt>
                <c:pt idx="132">
                  <c:v>14.12</c:v>
                </c:pt>
                <c:pt idx="133">
                  <c:v>14.02</c:v>
                </c:pt>
                <c:pt idx="134">
                  <c:v>13.9</c:v>
                </c:pt>
                <c:pt idx="135">
                  <c:v>13.85</c:v>
                </c:pt>
                <c:pt idx="136">
                  <c:v>13.7</c:v>
                </c:pt>
                <c:pt idx="137">
                  <c:v>13.5</c:v>
                </c:pt>
                <c:pt idx="138">
                  <c:v>13.53</c:v>
                </c:pt>
                <c:pt idx="139">
                  <c:v>13.57</c:v>
                </c:pt>
                <c:pt idx="140">
                  <c:v>13.45</c:v>
                </c:pt>
                <c:pt idx="141">
                  <c:v>13.49</c:v>
                </c:pt>
                <c:pt idx="142">
                  <c:v>13.39</c:v>
                </c:pt>
                <c:pt idx="143">
                  <c:v>13.39</c:v>
                </c:pt>
                <c:pt idx="144">
                  <c:v>13.39</c:v>
                </c:pt>
                <c:pt idx="145">
                  <c:v>13.62</c:v>
                </c:pt>
                <c:pt idx="146">
                  <c:v>13.62</c:v>
                </c:pt>
                <c:pt idx="147">
                  <c:v>13.54</c:v>
                </c:pt>
                <c:pt idx="148">
                  <c:v>13.56</c:v>
                </c:pt>
                <c:pt idx="149">
                  <c:v>13.63</c:v>
                </c:pt>
                <c:pt idx="150">
                  <c:v>13.72</c:v>
                </c:pt>
                <c:pt idx="151">
                  <c:v>13.81</c:v>
                </c:pt>
                <c:pt idx="152">
                  <c:v>13.84</c:v>
                </c:pt>
                <c:pt idx="153">
                  <c:v>13.84</c:v>
                </c:pt>
                <c:pt idx="154">
                  <c:v>13.82</c:v>
                </c:pt>
                <c:pt idx="155">
                  <c:v>13.83</c:v>
                </c:pt>
                <c:pt idx="156">
                  <c:v>13.87</c:v>
                </c:pt>
                <c:pt idx="157">
                  <c:v>13.88</c:v>
                </c:pt>
                <c:pt idx="158">
                  <c:v>13.77</c:v>
                </c:pt>
                <c:pt idx="159">
                  <c:v>13.77</c:v>
                </c:pt>
                <c:pt idx="160">
                  <c:v>13.75</c:v>
                </c:pt>
                <c:pt idx="161">
                  <c:v>13.77</c:v>
                </c:pt>
                <c:pt idx="162">
                  <c:v>13.82</c:v>
                </c:pt>
                <c:pt idx="163">
                  <c:v>13.83</c:v>
                </c:pt>
                <c:pt idx="164">
                  <c:v>13.86</c:v>
                </c:pt>
                <c:pt idx="165">
                  <c:v>13.87</c:v>
                </c:pt>
                <c:pt idx="166">
                  <c:v>13.84</c:v>
                </c:pt>
                <c:pt idx="167">
                  <c:v>13.9</c:v>
                </c:pt>
                <c:pt idx="168">
                  <c:v>14.03</c:v>
                </c:pt>
                <c:pt idx="169">
                  <c:v>14.1</c:v>
                </c:pt>
                <c:pt idx="170">
                  <c:v>14.05</c:v>
                </c:pt>
                <c:pt idx="171">
                  <c:v>14.06</c:v>
                </c:pt>
                <c:pt idx="172">
                  <c:v>14.02</c:v>
                </c:pt>
                <c:pt idx="173">
                  <c:v>13.82</c:v>
                </c:pt>
                <c:pt idx="174">
                  <c:v>13.75</c:v>
                </c:pt>
                <c:pt idx="175">
                  <c:v>13.87</c:v>
                </c:pt>
                <c:pt idx="176">
                  <c:v>13.88</c:v>
                </c:pt>
                <c:pt idx="177">
                  <c:v>13.88</c:v>
                </c:pt>
                <c:pt idx="178">
                  <c:v>13.83</c:v>
                </c:pt>
                <c:pt idx="179">
                  <c:v>13.76</c:v>
                </c:pt>
                <c:pt idx="180">
                  <c:v>13.7</c:v>
                </c:pt>
                <c:pt idx="181">
                  <c:v>13.62</c:v>
                </c:pt>
                <c:pt idx="182">
                  <c:v>13.49</c:v>
                </c:pt>
                <c:pt idx="183">
                  <c:v>13.42</c:v>
                </c:pt>
                <c:pt idx="184">
                  <c:v>13.28</c:v>
                </c:pt>
                <c:pt idx="185">
                  <c:v>13.06</c:v>
                </c:pt>
                <c:pt idx="186">
                  <c:v>12.92</c:v>
                </c:pt>
                <c:pt idx="187">
                  <c:v>12.81</c:v>
                </c:pt>
                <c:pt idx="188">
                  <c:v>12.71</c:v>
                </c:pt>
                <c:pt idx="189">
                  <c:v>12.64</c:v>
                </c:pt>
                <c:pt idx="190">
                  <c:v>12.66</c:v>
                </c:pt>
                <c:pt idx="191">
                  <c:v>12.74</c:v>
                </c:pt>
                <c:pt idx="192">
                  <c:v>12.9</c:v>
                </c:pt>
                <c:pt idx="193">
                  <c:v>12.91</c:v>
                </c:pt>
                <c:pt idx="194">
                  <c:v>12.9</c:v>
                </c:pt>
                <c:pt idx="195">
                  <c:v>12.89</c:v>
                </c:pt>
                <c:pt idx="196">
                  <c:v>12.96</c:v>
                </c:pt>
                <c:pt idx="197">
                  <c:v>12.96</c:v>
                </c:pt>
                <c:pt idx="198">
                  <c:v>12.94</c:v>
                </c:pt>
                <c:pt idx="199">
                  <c:v>12.94</c:v>
                </c:pt>
                <c:pt idx="200">
                  <c:v>12.86</c:v>
                </c:pt>
                <c:pt idx="201">
                  <c:v>12.75</c:v>
                </c:pt>
                <c:pt idx="202">
                  <c:v>12.69</c:v>
                </c:pt>
                <c:pt idx="203">
                  <c:v>12.62</c:v>
                </c:pt>
                <c:pt idx="204">
                  <c:v>12.49</c:v>
                </c:pt>
                <c:pt idx="205">
                  <c:v>12.35</c:v>
                </c:pt>
                <c:pt idx="206">
                  <c:v>12.25</c:v>
                </c:pt>
                <c:pt idx="207">
                  <c:v>12.25</c:v>
                </c:pt>
                <c:pt idx="208">
                  <c:v>12.16</c:v>
                </c:pt>
                <c:pt idx="209">
                  <c:v>12.16</c:v>
                </c:pt>
                <c:pt idx="210">
                  <c:v>12.19</c:v>
                </c:pt>
                <c:pt idx="211">
                  <c:v>12.18</c:v>
                </c:pt>
                <c:pt idx="212">
                  <c:v>12.16</c:v>
                </c:pt>
                <c:pt idx="213">
                  <c:v>12.18</c:v>
                </c:pt>
                <c:pt idx="214">
                  <c:v>12.24</c:v>
                </c:pt>
                <c:pt idx="215">
                  <c:v>12.22</c:v>
                </c:pt>
                <c:pt idx="216">
                  <c:v>12.21</c:v>
                </c:pt>
                <c:pt idx="217">
                  <c:v>12.18</c:v>
                </c:pt>
                <c:pt idx="218">
                  <c:v>12.13</c:v>
                </c:pt>
                <c:pt idx="219">
                  <c:v>12.2</c:v>
                </c:pt>
                <c:pt idx="220">
                  <c:v>12.23</c:v>
                </c:pt>
                <c:pt idx="221">
                  <c:v>12.28</c:v>
                </c:pt>
                <c:pt idx="222">
                  <c:v>12.28</c:v>
                </c:pt>
                <c:pt idx="223">
                  <c:v>12.24</c:v>
                </c:pt>
                <c:pt idx="224">
                  <c:v>12.3</c:v>
                </c:pt>
                <c:pt idx="225">
                  <c:v>12.31</c:v>
                </c:pt>
                <c:pt idx="226">
                  <c:v>12.4</c:v>
                </c:pt>
                <c:pt idx="227">
                  <c:v>12.51</c:v>
                </c:pt>
                <c:pt idx="228">
                  <c:v>12.83</c:v>
                </c:pt>
                <c:pt idx="229">
                  <c:v>12.94</c:v>
                </c:pt>
                <c:pt idx="230">
                  <c:v>13.16</c:v>
                </c:pt>
                <c:pt idx="231">
                  <c:v>13.29</c:v>
                </c:pt>
                <c:pt idx="232">
                  <c:v>13.37</c:v>
                </c:pt>
                <c:pt idx="233">
                  <c:v>13.5</c:v>
                </c:pt>
                <c:pt idx="234">
                  <c:v>13.76</c:v>
                </c:pt>
                <c:pt idx="235">
                  <c:v>13.8</c:v>
                </c:pt>
                <c:pt idx="236">
                  <c:v>13.9</c:v>
                </c:pt>
                <c:pt idx="237">
                  <c:v>13.93</c:v>
                </c:pt>
                <c:pt idx="238">
                  <c:v>14.07</c:v>
                </c:pt>
                <c:pt idx="239">
                  <c:v>14.1</c:v>
                </c:pt>
                <c:pt idx="240">
                  <c:v>14.14</c:v>
                </c:pt>
                <c:pt idx="241">
                  <c:v>14.25</c:v>
                </c:pt>
                <c:pt idx="242">
                  <c:v>14.24</c:v>
                </c:pt>
                <c:pt idx="243">
                  <c:v>14.33</c:v>
                </c:pt>
                <c:pt idx="244">
                  <c:v>14.53</c:v>
                </c:pt>
                <c:pt idx="245">
                  <c:v>14.76</c:v>
                </c:pt>
                <c:pt idx="246">
                  <c:v>14.91</c:v>
                </c:pt>
                <c:pt idx="247">
                  <c:v>14.99</c:v>
                </c:pt>
                <c:pt idx="248">
                  <c:v>14.84</c:v>
                </c:pt>
                <c:pt idx="249">
                  <c:v>14.9</c:v>
                </c:pt>
                <c:pt idx="250">
                  <c:v>15.01</c:v>
                </c:pt>
                <c:pt idx="251">
                  <c:v>15.04</c:v>
                </c:pt>
                <c:pt idx="252">
                  <c:v>15.36</c:v>
                </c:pt>
                <c:pt idx="253">
                  <c:v>15.38</c:v>
                </c:pt>
                <c:pt idx="254">
                  <c:v>15.41</c:v>
                </c:pt>
                <c:pt idx="255">
                  <c:v>15.44</c:v>
                </c:pt>
                <c:pt idx="256">
                  <c:v>15.51</c:v>
                </c:pt>
                <c:pt idx="257">
                  <c:v>15.55</c:v>
                </c:pt>
                <c:pt idx="258">
                  <c:v>15.49</c:v>
                </c:pt>
                <c:pt idx="259">
                  <c:v>15.3</c:v>
                </c:pt>
                <c:pt idx="260">
                  <c:v>15.27</c:v>
                </c:pt>
                <c:pt idx="261">
                  <c:v>15.23</c:v>
                </c:pt>
                <c:pt idx="262">
                  <c:v>15.24</c:v>
                </c:pt>
                <c:pt idx="263">
                  <c:v>15.23</c:v>
                </c:pt>
                <c:pt idx="264">
                  <c:v>15.08</c:v>
                </c:pt>
                <c:pt idx="265">
                  <c:v>14.99</c:v>
                </c:pt>
                <c:pt idx="266">
                  <c:v>14.93</c:v>
                </c:pt>
                <c:pt idx="267">
                  <c:v>14.8</c:v>
                </c:pt>
                <c:pt idx="268">
                  <c:v>14.68</c:v>
                </c:pt>
                <c:pt idx="269">
                  <c:v>14.55</c:v>
                </c:pt>
                <c:pt idx="270">
                  <c:v>14.44</c:v>
                </c:pt>
                <c:pt idx="271">
                  <c:v>14.32</c:v>
                </c:pt>
                <c:pt idx="272">
                  <c:v>14.16</c:v>
                </c:pt>
                <c:pt idx="273">
                  <c:v>14.05</c:v>
                </c:pt>
                <c:pt idx="274">
                  <c:v>13.88</c:v>
                </c:pt>
                <c:pt idx="275">
                  <c:v>13.77</c:v>
                </c:pt>
                <c:pt idx="276">
                  <c:v>13.68</c:v>
                </c:pt>
                <c:pt idx="277">
                  <c:v>13.58</c:v>
                </c:pt>
                <c:pt idx="278">
                  <c:v>13.46</c:v>
                </c:pt>
                <c:pt idx="279">
                  <c:v>13.34</c:v>
                </c:pt>
                <c:pt idx="280">
                  <c:v>13.32</c:v>
                </c:pt>
                <c:pt idx="281">
                  <c:v>13.19</c:v>
                </c:pt>
                <c:pt idx="282">
                  <c:v>13.2</c:v>
                </c:pt>
                <c:pt idx="283">
                  <c:v>13.19</c:v>
                </c:pt>
                <c:pt idx="284">
                  <c:v>13.25</c:v>
                </c:pt>
                <c:pt idx="285">
                  <c:v>13.29</c:v>
                </c:pt>
                <c:pt idx="286">
                  <c:v>13.34</c:v>
                </c:pt>
                <c:pt idx="287">
                  <c:v>13.32</c:v>
                </c:pt>
                <c:pt idx="288">
                  <c:v>13.37</c:v>
                </c:pt>
                <c:pt idx="289">
                  <c:v>13.34</c:v>
                </c:pt>
                <c:pt idx="290">
                  <c:v>13.29</c:v>
                </c:pt>
                <c:pt idx="291">
                  <c:v>13.28</c:v>
                </c:pt>
                <c:pt idx="292">
                  <c:v>13.31</c:v>
                </c:pt>
                <c:pt idx="293">
                  <c:v>13.3</c:v>
                </c:pt>
                <c:pt idx="294">
                  <c:v>13.33</c:v>
                </c:pt>
                <c:pt idx="295">
                  <c:v>13.29</c:v>
                </c:pt>
                <c:pt idx="296">
                  <c:v>13.27</c:v>
                </c:pt>
                <c:pt idx="297">
                  <c:v>13.21</c:v>
                </c:pt>
                <c:pt idx="298">
                  <c:v>13.2</c:v>
                </c:pt>
                <c:pt idx="299">
                  <c:v>13.21</c:v>
                </c:pt>
                <c:pt idx="300">
                  <c:v>13.19</c:v>
                </c:pt>
                <c:pt idx="301">
                  <c:v>12.99</c:v>
                </c:pt>
                <c:pt idx="302">
                  <c:v>12.79</c:v>
                </c:pt>
                <c:pt idx="303">
                  <c:v>12.68</c:v>
                </c:pt>
                <c:pt idx="304">
                  <c:v>12.59</c:v>
                </c:pt>
                <c:pt idx="305">
                  <c:v>12.49</c:v>
                </c:pt>
                <c:pt idx="306">
                  <c:v>12.27</c:v>
                </c:pt>
                <c:pt idx="307">
                  <c:v>12.22</c:v>
                </c:pt>
                <c:pt idx="308">
                  <c:v>12.18</c:v>
                </c:pt>
                <c:pt idx="309">
                  <c:v>12.18</c:v>
                </c:pt>
                <c:pt idx="310">
                  <c:v>12.08</c:v>
                </c:pt>
                <c:pt idx="311">
                  <c:v>11.96</c:v>
                </c:pt>
                <c:pt idx="312">
                  <c:v>11.82</c:v>
                </c:pt>
                <c:pt idx="313">
                  <c:v>11.67</c:v>
                </c:pt>
                <c:pt idx="314">
                  <c:v>11.52</c:v>
                </c:pt>
                <c:pt idx="315">
                  <c:v>11.35</c:v>
                </c:pt>
                <c:pt idx="316">
                  <c:v>11.3</c:v>
                </c:pt>
                <c:pt idx="317">
                  <c:v>11.2</c:v>
                </c:pt>
                <c:pt idx="318">
                  <c:v>11.1</c:v>
                </c:pt>
                <c:pt idx="319">
                  <c:v>11.12</c:v>
                </c:pt>
                <c:pt idx="320">
                  <c:v>11.19</c:v>
                </c:pt>
                <c:pt idx="321">
                  <c:v>11.31</c:v>
                </c:pt>
                <c:pt idx="322">
                  <c:v>11.31</c:v>
                </c:pt>
                <c:pt idx="323">
                  <c:v>11.27</c:v>
                </c:pt>
                <c:pt idx="324">
                  <c:v>11.01</c:v>
                </c:pt>
                <c:pt idx="325">
                  <c:v>10.91</c:v>
                </c:pt>
                <c:pt idx="326">
                  <c:v>10.7</c:v>
                </c:pt>
                <c:pt idx="327">
                  <c:v>10.53</c:v>
                </c:pt>
                <c:pt idx="328">
                  <c:v>10.4</c:v>
                </c:pt>
                <c:pt idx="329">
                  <c:v>10.32</c:v>
                </c:pt>
                <c:pt idx="330">
                  <c:v>10.35</c:v>
                </c:pt>
                <c:pt idx="331">
                  <c:v>10.25</c:v>
                </c:pt>
                <c:pt idx="332">
                  <c:v>9.94</c:v>
                </c:pt>
                <c:pt idx="333">
                  <c:v>9.92</c:v>
                </c:pt>
                <c:pt idx="334">
                  <c:v>9.97</c:v>
                </c:pt>
                <c:pt idx="335">
                  <c:v>9.96</c:v>
                </c:pt>
                <c:pt idx="336">
                  <c:v>9.83</c:v>
                </c:pt>
                <c:pt idx="337">
                  <c:v>9.89</c:v>
                </c:pt>
                <c:pt idx="338">
                  <c:v>9.94</c:v>
                </c:pt>
                <c:pt idx="339">
                  <c:v>9.89</c:v>
                </c:pt>
                <c:pt idx="340">
                  <c:v>10.01</c:v>
                </c:pt>
                <c:pt idx="341">
                  <c:v>10.08</c:v>
                </c:pt>
                <c:pt idx="342">
                  <c:v>9.96</c:v>
                </c:pt>
                <c:pt idx="343">
                  <c:v>9.84</c:v>
                </c:pt>
                <c:pt idx="344">
                  <c:v>9.79</c:v>
                </c:pt>
                <c:pt idx="345">
                  <c:v>9.77</c:v>
                </c:pt>
                <c:pt idx="346">
                  <c:v>9.69</c:v>
                </c:pt>
                <c:pt idx="347">
                  <c:v>9.710000000000001</c:v>
                </c:pt>
                <c:pt idx="348">
                  <c:v>9.630000000000001</c:v>
                </c:pt>
                <c:pt idx="349">
                  <c:v>9.65</c:v>
                </c:pt>
                <c:pt idx="350">
                  <c:v>9.69</c:v>
                </c:pt>
                <c:pt idx="351">
                  <c:v>9.74</c:v>
                </c:pt>
                <c:pt idx="352">
                  <c:v>9.68</c:v>
                </c:pt>
                <c:pt idx="353">
                  <c:v>9.59</c:v>
                </c:pt>
                <c:pt idx="354">
                  <c:v>9.630000000000001</c:v>
                </c:pt>
                <c:pt idx="355">
                  <c:v>9.7</c:v>
                </c:pt>
                <c:pt idx="356">
                  <c:v>9.59</c:v>
                </c:pt>
                <c:pt idx="357">
                  <c:v>9.39</c:v>
                </c:pt>
                <c:pt idx="358">
                  <c:v>9.19</c:v>
                </c:pt>
                <c:pt idx="359">
                  <c:v>9.03</c:v>
                </c:pt>
                <c:pt idx="360">
                  <c:v>9.05</c:v>
                </c:pt>
                <c:pt idx="361">
                  <c:v>9.01</c:v>
                </c:pt>
                <c:pt idx="362">
                  <c:v>8.99</c:v>
                </c:pt>
                <c:pt idx="363">
                  <c:v>8.83</c:v>
                </c:pt>
                <c:pt idx="364">
                  <c:v>8.88</c:v>
                </c:pt>
                <c:pt idx="365">
                  <c:v>8.97</c:v>
                </c:pt>
                <c:pt idx="366">
                  <c:v>9.01</c:v>
                </c:pt>
                <c:pt idx="367">
                  <c:v>9.11</c:v>
                </c:pt>
                <c:pt idx="368">
                  <c:v>9.130000000000001</c:v>
                </c:pt>
                <c:pt idx="369">
                  <c:v>9.220000000000001</c:v>
                </c:pt>
                <c:pt idx="370">
                  <c:v>9.23</c:v>
                </c:pt>
                <c:pt idx="371">
                  <c:v>9.36</c:v>
                </c:pt>
                <c:pt idx="372">
                  <c:v>9.49</c:v>
                </c:pt>
                <c:pt idx="373">
                  <c:v>9.62</c:v>
                </c:pt>
                <c:pt idx="374">
                  <c:v>9.93</c:v>
                </c:pt>
                <c:pt idx="375">
                  <c:v>10.19</c:v>
                </c:pt>
                <c:pt idx="376">
                  <c:v>10.45</c:v>
                </c:pt>
                <c:pt idx="377">
                  <c:v>10.71</c:v>
                </c:pt>
                <c:pt idx="378">
                  <c:v>10.96</c:v>
                </c:pt>
                <c:pt idx="379">
                  <c:v>11.1</c:v>
                </c:pt>
                <c:pt idx="380">
                  <c:v>11.23</c:v>
                </c:pt>
                <c:pt idx="381">
                  <c:v>11.45</c:v>
                </c:pt>
                <c:pt idx="382">
                  <c:v>11.74</c:v>
                </c:pt>
                <c:pt idx="383">
                  <c:v>12.01</c:v>
                </c:pt>
                <c:pt idx="384">
                  <c:v>12.2</c:v>
                </c:pt>
                <c:pt idx="385">
                  <c:v>12.34</c:v>
                </c:pt>
                <c:pt idx="386">
                  <c:v>12.51</c:v>
                </c:pt>
                <c:pt idx="387">
                  <c:v>12.55</c:v>
                </c:pt>
                <c:pt idx="388">
                  <c:v>12.83</c:v>
                </c:pt>
                <c:pt idx="389">
                  <c:v>13.06</c:v>
                </c:pt>
                <c:pt idx="390">
                  <c:v>13.22</c:v>
                </c:pt>
                <c:pt idx="391">
                  <c:v>13.51</c:v>
                </c:pt>
                <c:pt idx="392">
                  <c:v>13.68</c:v>
                </c:pt>
                <c:pt idx="393">
                  <c:v>13.59</c:v>
                </c:pt>
                <c:pt idx="394">
                  <c:v>13.65</c:v>
                </c:pt>
                <c:pt idx="395">
                  <c:v>13.77</c:v>
                </c:pt>
                <c:pt idx="396">
                  <c:v>13.5</c:v>
                </c:pt>
                <c:pt idx="397">
                  <c:v>13.5</c:v>
                </c:pt>
                <c:pt idx="398">
                  <c:v>13.52</c:v>
                </c:pt>
                <c:pt idx="399">
                  <c:v>13.4</c:v>
                </c:pt>
                <c:pt idx="400">
                  <c:v>13.46</c:v>
                </c:pt>
                <c:pt idx="401">
                  <c:v>13.56</c:v>
                </c:pt>
                <c:pt idx="402">
                  <c:v>13.48</c:v>
                </c:pt>
                <c:pt idx="403">
                  <c:v>13.55</c:v>
                </c:pt>
                <c:pt idx="404">
                  <c:v>13.38</c:v>
                </c:pt>
                <c:pt idx="405">
                  <c:v>13.24</c:v>
                </c:pt>
                <c:pt idx="406">
                  <c:v>13.17</c:v>
                </c:pt>
                <c:pt idx="407">
                  <c:v>13.17</c:v>
                </c:pt>
                <c:pt idx="408">
                  <c:v>13.1</c:v>
                </c:pt>
                <c:pt idx="409">
                  <c:v>13.02</c:v>
                </c:pt>
                <c:pt idx="410">
                  <c:v>12.79</c:v>
                </c:pt>
                <c:pt idx="411">
                  <c:v>12.52</c:v>
                </c:pt>
                <c:pt idx="412">
                  <c:v>12.31</c:v>
                </c:pt>
                <c:pt idx="413">
                  <c:v>12.31</c:v>
                </c:pt>
                <c:pt idx="414">
                  <c:v>12.25</c:v>
                </c:pt>
                <c:pt idx="415">
                  <c:v>12.27</c:v>
                </c:pt>
                <c:pt idx="416">
                  <c:v>12.21</c:v>
                </c:pt>
                <c:pt idx="417">
                  <c:v>12.04</c:v>
                </c:pt>
                <c:pt idx="418">
                  <c:v>11.86</c:v>
                </c:pt>
                <c:pt idx="419">
                  <c:v>11.73</c:v>
                </c:pt>
                <c:pt idx="420">
                  <c:v>11.56</c:v>
                </c:pt>
                <c:pt idx="421">
                  <c:v>11.52</c:v>
                </c:pt>
                <c:pt idx="422">
                  <c:v>11.42</c:v>
                </c:pt>
                <c:pt idx="423">
                  <c:v>11.35</c:v>
                </c:pt>
                <c:pt idx="424">
                  <c:v>11.15</c:v>
                </c:pt>
                <c:pt idx="425">
                  <c:v>10.98</c:v>
                </c:pt>
                <c:pt idx="426">
                  <c:v>10.86</c:v>
                </c:pt>
                <c:pt idx="427">
                  <c:v>10.76</c:v>
                </c:pt>
                <c:pt idx="428">
                  <c:v>10.58</c:v>
                </c:pt>
                <c:pt idx="429">
                  <c:v>10.47</c:v>
                </c:pt>
                <c:pt idx="430">
                  <c:v>10.34</c:v>
                </c:pt>
                <c:pt idx="431">
                  <c:v>10.6</c:v>
                </c:pt>
                <c:pt idx="432">
                  <c:v>10.57</c:v>
                </c:pt>
                <c:pt idx="433">
                  <c:v>10.55</c:v>
                </c:pt>
                <c:pt idx="434">
                  <c:v>10.56</c:v>
                </c:pt>
                <c:pt idx="435">
                  <c:v>10.6</c:v>
                </c:pt>
                <c:pt idx="436">
                  <c:v>10.49</c:v>
                </c:pt>
                <c:pt idx="437">
                  <c:v>10.15</c:v>
                </c:pt>
                <c:pt idx="438">
                  <c:v>9.9</c:v>
                </c:pt>
                <c:pt idx="439">
                  <c:v>9.69</c:v>
                </c:pt>
                <c:pt idx="440">
                  <c:v>9.59</c:v>
                </c:pt>
                <c:pt idx="441">
                  <c:v>8.93</c:v>
                </c:pt>
                <c:pt idx="442">
                  <c:v>8.42</c:v>
                </c:pt>
                <c:pt idx="443">
                  <c:v>8.51</c:v>
                </c:pt>
                <c:pt idx="444">
                  <c:v>8.54</c:v>
                </c:pt>
                <c:pt idx="445">
                  <c:v>8.55</c:v>
                </c:pt>
                <c:pt idx="446">
                  <c:v>8.61</c:v>
                </c:pt>
                <c:pt idx="447">
                  <c:v>8.57</c:v>
                </c:pt>
                <c:pt idx="448">
                  <c:v>8.42</c:v>
                </c:pt>
                <c:pt idx="449">
                  <c:v>8.54</c:v>
                </c:pt>
                <c:pt idx="450">
                  <c:v>8.48</c:v>
                </c:pt>
                <c:pt idx="451">
                  <c:v>8.42</c:v>
                </c:pt>
                <c:pt idx="452">
                  <c:v>8.52</c:v>
                </c:pt>
                <c:pt idx="453">
                  <c:v>8.64</c:v>
                </c:pt>
                <c:pt idx="454">
                  <c:v>8.66</c:v>
                </c:pt>
                <c:pt idx="455">
                  <c:v>8.47</c:v>
                </c:pt>
                <c:pt idx="456">
                  <c:v>8.27</c:v>
                </c:pt>
                <c:pt idx="457">
                  <c:v>8.18</c:v>
                </c:pt>
                <c:pt idx="458">
                  <c:v>8.29</c:v>
                </c:pt>
                <c:pt idx="459">
                  <c:v>8.23</c:v>
                </c:pt>
                <c:pt idx="460">
                  <c:v>8.1</c:v>
                </c:pt>
                <c:pt idx="461">
                  <c:v>7.84</c:v>
                </c:pt>
                <c:pt idx="462">
                  <c:v>7.609999999999998</c:v>
                </c:pt>
                <c:pt idx="463">
                  <c:v>7.7</c:v>
                </c:pt>
                <c:pt idx="464">
                  <c:v>7.63</c:v>
                </c:pt>
                <c:pt idx="465">
                  <c:v>7.89</c:v>
                </c:pt>
                <c:pt idx="466">
                  <c:v>7.94</c:v>
                </c:pt>
                <c:pt idx="467">
                  <c:v>7.73</c:v>
                </c:pt>
                <c:pt idx="468">
                  <c:v>7.75</c:v>
                </c:pt>
                <c:pt idx="469">
                  <c:v>7.76</c:v>
                </c:pt>
                <c:pt idx="470">
                  <c:v>7.76</c:v>
                </c:pt>
                <c:pt idx="471">
                  <c:v>7.56</c:v>
                </c:pt>
                <c:pt idx="472">
                  <c:v>7.42</c:v>
                </c:pt>
                <c:pt idx="473">
                  <c:v>7.29</c:v>
                </c:pt>
                <c:pt idx="474">
                  <c:v>7.25</c:v>
                </c:pt>
                <c:pt idx="475">
                  <c:v>7.29</c:v>
                </c:pt>
                <c:pt idx="476">
                  <c:v>7.57</c:v>
                </c:pt>
                <c:pt idx="477">
                  <c:v>7.649999999999998</c:v>
                </c:pt>
                <c:pt idx="478">
                  <c:v>7.3</c:v>
                </c:pt>
                <c:pt idx="479">
                  <c:v>7.26</c:v>
                </c:pt>
                <c:pt idx="480">
                  <c:v>7.05</c:v>
                </c:pt>
                <c:pt idx="481">
                  <c:v>6.71</c:v>
                </c:pt>
                <c:pt idx="482">
                  <c:v>6.47</c:v>
                </c:pt>
                <c:pt idx="483">
                  <c:v>6.54</c:v>
                </c:pt>
                <c:pt idx="484">
                  <c:v>6.83</c:v>
                </c:pt>
                <c:pt idx="485">
                  <c:v>6.149999999999999</c:v>
                </c:pt>
                <c:pt idx="486">
                  <c:v>6.21</c:v>
                </c:pt>
                <c:pt idx="487">
                  <c:v>6.23</c:v>
                </c:pt>
                <c:pt idx="488">
                  <c:v>6.52</c:v>
                </c:pt>
                <c:pt idx="489">
                  <c:v>6.689999999999999</c:v>
                </c:pt>
                <c:pt idx="490">
                  <c:v>6.319999999999998</c:v>
                </c:pt>
                <c:pt idx="491">
                  <c:v>6.2</c:v>
                </c:pt>
                <c:pt idx="492">
                  <c:v>5.96</c:v>
                </c:pt>
                <c:pt idx="493">
                  <c:v>5.53</c:v>
                </c:pt>
                <c:pt idx="494">
                  <c:v>5.3</c:v>
                </c:pt>
                <c:pt idx="495">
                  <c:v>5.46</c:v>
                </c:pt>
                <c:pt idx="496">
                  <c:v>6.02</c:v>
                </c:pt>
                <c:pt idx="497">
                  <c:v>5.38</c:v>
                </c:pt>
                <c:pt idx="498">
                  <c:v>5.68</c:v>
                </c:pt>
                <c:pt idx="499">
                  <c:v>5.98</c:v>
                </c:pt>
                <c:pt idx="500">
                  <c:v>5.84</c:v>
                </c:pt>
                <c:pt idx="501">
                  <c:v>5.46</c:v>
                </c:pt>
                <c:pt idx="502">
                  <c:v>5.91</c:v>
                </c:pt>
                <c:pt idx="503">
                  <c:v>5.81</c:v>
                </c:pt>
                <c:pt idx="504">
                  <c:v>5.47</c:v>
                </c:pt>
                <c:pt idx="505">
                  <c:v>5.26</c:v>
                </c:pt>
                <c:pt idx="506">
                  <c:v>5.18</c:v>
                </c:pt>
                <c:pt idx="507">
                  <c:v>5.26</c:v>
                </c:pt>
                <c:pt idx="508">
                  <c:v>5.57</c:v>
                </c:pt>
                <c:pt idx="509">
                  <c:v>5.79</c:v>
                </c:pt>
                <c:pt idx="510" formatCode="General">
                  <c:v>6.0</c:v>
                </c:pt>
                <c:pt idx="511">
                  <c:v>6.23</c:v>
                </c:pt>
                <c:pt idx="512">
                  <c:v>6.43</c:v>
                </c:pt>
                <c:pt idx="513">
                  <c:v>6.359999999999998</c:v>
                </c:pt>
                <c:pt idx="514">
                  <c:v>6.18</c:v>
                </c:pt>
                <c:pt idx="515">
                  <c:v>6.13</c:v>
                </c:pt>
                <c:pt idx="516">
                  <c:v>6.18</c:v>
                </c:pt>
                <c:pt idx="517">
                  <c:v>6.45</c:v>
                </c:pt>
                <c:pt idx="518">
                  <c:v>6.659999999999998</c:v>
                </c:pt>
                <c:pt idx="519">
                  <c:v>6.8</c:v>
                </c:pt>
                <c:pt idx="520">
                  <c:v>6.88</c:v>
                </c:pt>
                <c:pt idx="521">
                  <c:v>6.87</c:v>
                </c:pt>
                <c:pt idx="522">
                  <c:v>6.92</c:v>
                </c:pt>
                <c:pt idx="523">
                  <c:v>7.25</c:v>
                </c:pt>
                <c:pt idx="524">
                  <c:v>7.52</c:v>
                </c:pt>
                <c:pt idx="525">
                  <c:v>7.91</c:v>
                </c:pt>
                <c:pt idx="526">
                  <c:v>8.23</c:v>
                </c:pt>
                <c:pt idx="527">
                  <c:v>8.47</c:v>
                </c:pt>
                <c:pt idx="528">
                  <c:v>8.79</c:v>
                </c:pt>
                <c:pt idx="529">
                  <c:v>9.07</c:v>
                </c:pt>
                <c:pt idx="530">
                  <c:v>9.41</c:v>
                </c:pt>
                <c:pt idx="531">
                  <c:v>9.81</c:v>
                </c:pt>
                <c:pt idx="532">
                  <c:v>10.22</c:v>
                </c:pt>
                <c:pt idx="533">
                  <c:v>10.69</c:v>
                </c:pt>
                <c:pt idx="534">
                  <c:v>10.97</c:v>
                </c:pt>
                <c:pt idx="535">
                  <c:v>11.41</c:v>
                </c:pt>
                <c:pt idx="536">
                  <c:v>11.8</c:v>
                </c:pt>
                <c:pt idx="537">
                  <c:v>12.09</c:v>
                </c:pt>
                <c:pt idx="538">
                  <c:v>12.26</c:v>
                </c:pt>
                <c:pt idx="539">
                  <c:v>12.2</c:v>
                </c:pt>
                <c:pt idx="540">
                  <c:v>12.12</c:v>
                </c:pt>
                <c:pt idx="541">
                  <c:v>12.2</c:v>
                </c:pt>
                <c:pt idx="542">
                  <c:v>12.32</c:v>
                </c:pt>
                <c:pt idx="543">
                  <c:v>12.34</c:v>
                </c:pt>
                <c:pt idx="544">
                  <c:v>12.44</c:v>
                </c:pt>
                <c:pt idx="545">
                  <c:v>12.48</c:v>
                </c:pt>
                <c:pt idx="546">
                  <c:v>12.66</c:v>
                </c:pt>
                <c:pt idx="547">
                  <c:v>12.74</c:v>
                </c:pt>
                <c:pt idx="548">
                  <c:v>12.84</c:v>
                </c:pt>
                <c:pt idx="549">
                  <c:v>12.94</c:v>
                </c:pt>
                <c:pt idx="550">
                  <c:v>12.69</c:v>
                </c:pt>
                <c:pt idx="551">
                  <c:v>12.61</c:v>
                </c:pt>
                <c:pt idx="552">
                  <c:v>12.55</c:v>
                </c:pt>
                <c:pt idx="553">
                  <c:v>12.51</c:v>
                </c:pt>
                <c:pt idx="554">
                  <c:v>12.44</c:v>
                </c:pt>
                <c:pt idx="555">
                  <c:v>12.32</c:v>
                </c:pt>
                <c:pt idx="556">
                  <c:v>12.17</c:v>
                </c:pt>
                <c:pt idx="557">
                  <c:v>12.01</c:v>
                </c:pt>
                <c:pt idx="558">
                  <c:v>11.95</c:v>
                </c:pt>
                <c:pt idx="559">
                  <c:v>11.92</c:v>
                </c:pt>
                <c:pt idx="560">
                  <c:v>11.95</c:v>
                </c:pt>
                <c:pt idx="561">
                  <c:v>11.9</c:v>
                </c:pt>
                <c:pt idx="562">
                  <c:v>11.77</c:v>
                </c:pt>
                <c:pt idx="563">
                  <c:v>11.75</c:v>
                </c:pt>
                <c:pt idx="564">
                  <c:v>11.69</c:v>
                </c:pt>
                <c:pt idx="565">
                  <c:v>11.53</c:v>
                </c:pt>
                <c:pt idx="566">
                  <c:v>11.24</c:v>
                </c:pt>
                <c:pt idx="567">
                  <c:v>11.06</c:v>
                </c:pt>
                <c:pt idx="568">
                  <c:v>10.8</c:v>
                </c:pt>
                <c:pt idx="569">
                  <c:v>10.92</c:v>
                </c:pt>
                <c:pt idx="570">
                  <c:v>10.83</c:v>
                </c:pt>
                <c:pt idx="571">
                  <c:v>10.65</c:v>
                </c:pt>
                <c:pt idx="572">
                  <c:v>10.37</c:v>
                </c:pt>
                <c:pt idx="573">
                  <c:v>9.99</c:v>
                </c:pt>
                <c:pt idx="574">
                  <c:v>10.04</c:v>
                </c:pt>
                <c:pt idx="575">
                  <c:v>10.16</c:v>
                </c:pt>
                <c:pt idx="576">
                  <c:v>9.87</c:v>
                </c:pt>
                <c:pt idx="577">
                  <c:v>9.85</c:v>
                </c:pt>
                <c:pt idx="578">
                  <c:v>10.26</c:v>
                </c:pt>
                <c:pt idx="579">
                  <c:v>10.51</c:v>
                </c:pt>
                <c:pt idx="580">
                  <c:v>10.47</c:v>
                </c:pt>
                <c:pt idx="581">
                  <c:v>10.45</c:v>
                </c:pt>
                <c:pt idx="582">
                  <c:v>10.12</c:v>
                </c:pt>
                <c:pt idx="583">
                  <c:v>9.58</c:v>
                </c:pt>
                <c:pt idx="584">
                  <c:v>9.54</c:v>
                </c:pt>
                <c:pt idx="585">
                  <c:v>9.68</c:v>
                </c:pt>
                <c:pt idx="586">
                  <c:v>9.31</c:v>
                </c:pt>
                <c:pt idx="587">
                  <c:v>9.09</c:v>
                </c:pt>
                <c:pt idx="588">
                  <c:v>8.1</c:v>
                </c:pt>
                <c:pt idx="589">
                  <c:v>7.94</c:v>
                </c:pt>
                <c:pt idx="590">
                  <c:v>8.19</c:v>
                </c:pt>
                <c:pt idx="591">
                  <c:v>8.58</c:v>
                </c:pt>
                <c:pt idx="592">
                  <c:v>8.62</c:v>
                </c:pt>
                <c:pt idx="593">
                  <c:v>8.65</c:v>
                </c:pt>
                <c:pt idx="594">
                  <c:v>7.84</c:v>
                </c:pt>
                <c:pt idx="595">
                  <c:v>7.31</c:v>
                </c:pt>
                <c:pt idx="596">
                  <c:v>7.55</c:v>
                </c:pt>
                <c:pt idx="597">
                  <c:v>7.51</c:v>
                </c:pt>
                <c:pt idx="598">
                  <c:v>8.31</c:v>
                </c:pt>
                <c:pt idx="599">
                  <c:v>8.58</c:v>
                </c:pt>
                <c:pt idx="600">
                  <c:v>8.18</c:v>
                </c:pt>
                <c:pt idx="601">
                  <c:v>7.109999999999999</c:v>
                </c:pt>
                <c:pt idx="602">
                  <c:v>8.01</c:v>
                </c:pt>
                <c:pt idx="603">
                  <c:v>8.11</c:v>
                </c:pt>
                <c:pt idx="604">
                  <c:v>7.92</c:v>
                </c:pt>
                <c:pt idx="605">
                  <c:v>8.26</c:v>
                </c:pt>
                <c:pt idx="606">
                  <c:v>7.81</c:v>
                </c:pt>
                <c:pt idx="607">
                  <c:v>7.01</c:v>
                </c:pt>
                <c:pt idx="608">
                  <c:v>6.859999999999998</c:v>
                </c:pt>
                <c:pt idx="609">
                  <c:v>7.619999999999998</c:v>
                </c:pt>
                <c:pt idx="610">
                  <c:v>8.67</c:v>
                </c:pt>
                <c:pt idx="611">
                  <c:v>8.31</c:v>
                </c:pt>
                <c:pt idx="612">
                  <c:v>7.02</c:v>
                </c:pt>
                <c:pt idx="613">
                  <c:v>6.859999999999998</c:v>
                </c:pt>
                <c:pt idx="614">
                  <c:v>7.02</c:v>
                </c:pt>
                <c:pt idx="615">
                  <c:v>6.02</c:v>
                </c:pt>
                <c:pt idx="616">
                  <c:v>5.64</c:v>
                </c:pt>
                <c:pt idx="617">
                  <c:v>5.09</c:v>
                </c:pt>
                <c:pt idx="618">
                  <c:v>4.74</c:v>
                </c:pt>
                <c:pt idx="619">
                  <c:v>5.05</c:v>
                </c:pt>
                <c:pt idx="620">
                  <c:v>4.6</c:v>
                </c:pt>
                <c:pt idx="621">
                  <c:v>4.85</c:v>
                </c:pt>
                <c:pt idx="622">
                  <c:v>4.96</c:v>
                </c:pt>
                <c:pt idx="623">
                  <c:v>5.319999999999998</c:v>
                </c:pt>
                <c:pt idx="624">
                  <c:v>4.319999999999998</c:v>
                </c:pt>
                <c:pt idx="625">
                  <c:v>4.29</c:v>
                </c:pt>
                <c:pt idx="626">
                  <c:v>4.25</c:v>
                </c:pt>
                <c:pt idx="627">
                  <c:v>3.85</c:v>
                </c:pt>
                <c:pt idx="628">
                  <c:v>3.75</c:v>
                </c:pt>
                <c:pt idx="629">
                  <c:v>3.86</c:v>
                </c:pt>
                <c:pt idx="630">
                  <c:v>3.59</c:v>
                </c:pt>
                <c:pt idx="631">
                  <c:v>4.18</c:v>
                </c:pt>
                <c:pt idx="632">
                  <c:v>3.74</c:v>
                </c:pt>
                <c:pt idx="633">
                  <c:v>3.24</c:v>
                </c:pt>
                <c:pt idx="634">
                  <c:v>3.13</c:v>
                </c:pt>
                <c:pt idx="635">
                  <c:v>3.01</c:v>
                </c:pt>
                <c:pt idx="636">
                  <c:v>2.86</c:v>
                </c:pt>
                <c:pt idx="637">
                  <c:v>2.97</c:v>
                </c:pt>
                <c:pt idx="638">
                  <c:v>3.03</c:v>
                </c:pt>
                <c:pt idx="639">
                  <c:v>2.99</c:v>
                </c:pt>
                <c:pt idx="640">
                  <c:v>2.82</c:v>
                </c:pt>
                <c:pt idx="641">
                  <c:v>2.56</c:v>
                </c:pt>
                <c:pt idx="642">
                  <c:v>2.51</c:v>
                </c:pt>
                <c:pt idx="643">
                  <c:v>2.46</c:v>
                </c:pt>
                <c:pt idx="644">
                  <c:v>2.45</c:v>
                </c:pt>
                <c:pt idx="645">
                  <c:v>2.32</c:v>
                </c:pt>
                <c:pt idx="646">
                  <c:v>2.21</c:v>
                </c:pt>
                <c:pt idx="647">
                  <c:v>2.23</c:v>
                </c:pt>
                <c:pt idx="648">
                  <c:v>2.15</c:v>
                </c:pt>
                <c:pt idx="649">
                  <c:v>1.9</c:v>
                </c:pt>
                <c:pt idx="650">
                  <c:v>1.74</c:v>
                </c:pt>
                <c:pt idx="651">
                  <c:v>1.5</c:v>
                </c:pt>
                <c:pt idx="652">
                  <c:v>1.34</c:v>
                </c:pt>
                <c:pt idx="653">
                  <c:v>1.07</c:v>
                </c:pt>
                <c:pt idx="654">
                  <c:v>0.96</c:v>
                </c:pt>
                <c:pt idx="655">
                  <c:v>1.03</c:v>
                </c:pt>
                <c:pt idx="656">
                  <c:v>0.85</c:v>
                </c:pt>
                <c:pt idx="657">
                  <c:v>0.48</c:v>
                </c:pt>
                <c:pt idx="658">
                  <c:v>0.59</c:v>
                </c:pt>
                <c:pt idx="659">
                  <c:v>0.55</c:v>
                </c:pt>
                <c:pt idx="660">
                  <c:v>0.64</c:v>
                </c:pt>
                <c:pt idx="661">
                  <c:v>0.9</c:v>
                </c:pt>
                <c:pt idx="662">
                  <c:v>1.12</c:v>
                </c:pt>
                <c:pt idx="663">
                  <c:v>1.17</c:v>
                </c:pt>
                <c:pt idx="664">
                  <c:v>1.35</c:v>
                </c:pt>
                <c:pt idx="665">
                  <c:v>1.45</c:v>
                </c:pt>
                <c:pt idx="666">
                  <c:v>1.61</c:v>
                </c:pt>
                <c:pt idx="667">
                  <c:v>2.01</c:v>
                </c:pt>
                <c:pt idx="668">
                  <c:v>2.93</c:v>
                </c:pt>
                <c:pt idx="669">
                  <c:v>3.83</c:v>
                </c:pt>
                <c:pt idx="670">
                  <c:v>4.7</c:v>
                </c:pt>
                <c:pt idx="671">
                  <c:v>5.13</c:v>
                </c:pt>
                <c:pt idx="672">
                  <c:v>4.64</c:v>
                </c:pt>
                <c:pt idx="673">
                  <c:v>4.55</c:v>
                </c:pt>
                <c:pt idx="674">
                  <c:v>4.8</c:v>
                </c:pt>
                <c:pt idx="675">
                  <c:v>5.03</c:v>
                </c:pt>
                <c:pt idx="676">
                  <c:v>5.189999999999999</c:v>
                </c:pt>
                <c:pt idx="677">
                  <c:v>5.31</c:v>
                </c:pt>
                <c:pt idx="678">
                  <c:v>5.25</c:v>
                </c:pt>
                <c:pt idx="679">
                  <c:v>5.44</c:v>
                </c:pt>
                <c:pt idx="680">
                  <c:v>5.41</c:v>
                </c:pt>
                <c:pt idx="681">
                  <c:v>5.49</c:v>
                </c:pt>
                <c:pt idx="682">
                  <c:v>5.52</c:v>
                </c:pt>
                <c:pt idx="683">
                  <c:v>5.819999999999998</c:v>
                </c:pt>
                <c:pt idx="684">
                  <c:v>6.09</c:v>
                </c:pt>
                <c:pt idx="685">
                  <c:v>6.119999999999998</c:v>
                </c:pt>
                <c:pt idx="686">
                  <c:v>5.74</c:v>
                </c:pt>
                <c:pt idx="687">
                  <c:v>5.97</c:v>
                </c:pt>
                <c:pt idx="688">
                  <c:v>6.189999999999999</c:v>
                </c:pt>
                <c:pt idx="689">
                  <c:v>6.319999999999998</c:v>
                </c:pt>
                <c:pt idx="690">
                  <c:v>6.45</c:v>
                </c:pt>
                <c:pt idx="691">
                  <c:v>6.49</c:v>
                </c:pt>
                <c:pt idx="692">
                  <c:v>6.52</c:v>
                </c:pt>
                <c:pt idx="693">
                  <c:v>6.609999999999998</c:v>
                </c:pt>
                <c:pt idx="694">
                  <c:v>6.52</c:v>
                </c:pt>
                <c:pt idx="695">
                  <c:v>6.55</c:v>
                </c:pt>
                <c:pt idx="696">
                  <c:v>6.57</c:v>
                </c:pt>
                <c:pt idx="697">
                  <c:v>6.63</c:v>
                </c:pt>
                <c:pt idx="698">
                  <c:v>6.88</c:v>
                </c:pt>
                <c:pt idx="699">
                  <c:v>7.06</c:v>
                </c:pt>
                <c:pt idx="700">
                  <c:v>6.39</c:v>
                </c:pt>
                <c:pt idx="701">
                  <c:v>5.23</c:v>
                </c:pt>
                <c:pt idx="702" formatCode="General">
                  <c:v>5.0</c:v>
                </c:pt>
                <c:pt idx="703">
                  <c:v>4.95</c:v>
                </c:pt>
                <c:pt idx="704">
                  <c:v>5.17</c:v>
                </c:pt>
                <c:pt idx="705">
                  <c:v>5.14</c:v>
                </c:pt>
                <c:pt idx="706" formatCode="General">
                  <c:v>5.0</c:v>
                </c:pt>
                <c:pt idx="707">
                  <c:v>4.83</c:v>
                </c:pt>
                <c:pt idx="708">
                  <c:v>4.91</c:v>
                </c:pt>
                <c:pt idx="709">
                  <c:v>4.95</c:v>
                </c:pt>
                <c:pt idx="710">
                  <c:v>4.9</c:v>
                </c:pt>
                <c:pt idx="711">
                  <c:v>4.79</c:v>
                </c:pt>
                <c:pt idx="712">
                  <c:v>4.71</c:v>
                </c:pt>
                <c:pt idx="713">
                  <c:v>4.659999999999998</c:v>
                </c:pt>
                <c:pt idx="714">
                  <c:v>4.34</c:v>
                </c:pt>
                <c:pt idx="715">
                  <c:v>3.58</c:v>
                </c:pt>
                <c:pt idx="716">
                  <c:v>2.91</c:v>
                </c:pt>
                <c:pt idx="717">
                  <c:v>2.11</c:v>
                </c:pt>
                <c:pt idx="718">
                  <c:v>1.75</c:v>
                </c:pt>
                <c:pt idx="719">
                  <c:v>1.83</c:v>
                </c:pt>
                <c:pt idx="720">
                  <c:v>1.68</c:v>
                </c:pt>
                <c:pt idx="721">
                  <c:v>1.62</c:v>
                </c:pt>
                <c:pt idx="722">
                  <c:v>1.6</c:v>
                </c:pt>
                <c:pt idx="723">
                  <c:v>1.54</c:v>
                </c:pt>
                <c:pt idx="724">
                  <c:v>1.48</c:v>
                </c:pt>
                <c:pt idx="725">
                  <c:v>1.36</c:v>
                </c:pt>
                <c:pt idx="726">
                  <c:v>1.16</c:v>
                </c:pt>
                <c:pt idx="727">
                  <c:v>0.97</c:v>
                </c:pt>
                <c:pt idx="728">
                  <c:v>0.66</c:v>
                </c:pt>
                <c:pt idx="729">
                  <c:v>0.73</c:v>
                </c:pt>
                <c:pt idx="730">
                  <c:v>0.75</c:v>
                </c:pt>
                <c:pt idx="731">
                  <c:v>0.73</c:v>
                </c:pt>
                <c:pt idx="732">
                  <c:v>0.68</c:v>
                </c:pt>
                <c:pt idx="733">
                  <c:v>0.62</c:v>
                </c:pt>
                <c:pt idx="734">
                  <c:v>0.58</c:v>
                </c:pt>
                <c:pt idx="735">
                  <c:v>0.58</c:v>
                </c:pt>
                <c:pt idx="736">
                  <c:v>0.66</c:v>
                </c:pt>
                <c:pt idx="737">
                  <c:v>0.65</c:v>
                </c:pt>
                <c:pt idx="738">
                  <c:v>0.63</c:v>
                </c:pt>
                <c:pt idx="739">
                  <c:v>0.56</c:v>
                </c:pt>
                <c:pt idx="740">
                  <c:v>0.5</c:v>
                </c:pt>
                <c:pt idx="741">
                  <c:v>0.48</c:v>
                </c:pt>
                <c:pt idx="742">
                  <c:v>0.37</c:v>
                </c:pt>
                <c:pt idx="743">
                  <c:v>0.3</c:v>
                </c:pt>
                <c:pt idx="744">
                  <c:v>0.38</c:v>
                </c:pt>
                <c:pt idx="745">
                  <c:v>0.4</c:v>
                </c:pt>
              </c:numCache>
            </c:numRef>
          </c:yVal>
          <c:smooth val="0"/>
        </c:ser>
        <c:ser>
          <c:idx val="1"/>
          <c:order val="1"/>
          <c:tx>
            <c:v>Globalstrahlung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Validierung!$I$2:$I$747</c:f>
              <c:numCache>
                <c:formatCode>@</c:formatCode>
                <c:ptCount val="746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  <c:pt idx="8">
                  <c:v>90.0</c:v>
                </c:pt>
                <c:pt idx="9">
                  <c:v>100.0</c:v>
                </c:pt>
                <c:pt idx="10">
                  <c:v>110.0</c:v>
                </c:pt>
                <c:pt idx="11">
                  <c:v>120.0</c:v>
                </c:pt>
                <c:pt idx="12">
                  <c:v>130.0</c:v>
                </c:pt>
                <c:pt idx="13">
                  <c:v>140.0</c:v>
                </c:pt>
                <c:pt idx="14">
                  <c:v>150.0</c:v>
                </c:pt>
                <c:pt idx="15">
                  <c:v>160.0</c:v>
                </c:pt>
                <c:pt idx="16">
                  <c:v>170.0</c:v>
                </c:pt>
                <c:pt idx="17">
                  <c:v>180.0</c:v>
                </c:pt>
                <c:pt idx="18">
                  <c:v>190.0</c:v>
                </c:pt>
                <c:pt idx="19">
                  <c:v>200.0</c:v>
                </c:pt>
                <c:pt idx="20">
                  <c:v>210.0</c:v>
                </c:pt>
                <c:pt idx="21">
                  <c:v>220.0</c:v>
                </c:pt>
                <c:pt idx="22">
                  <c:v>230.0</c:v>
                </c:pt>
                <c:pt idx="23">
                  <c:v>240.0</c:v>
                </c:pt>
                <c:pt idx="24">
                  <c:v>250.0</c:v>
                </c:pt>
                <c:pt idx="25">
                  <c:v>260.0</c:v>
                </c:pt>
                <c:pt idx="26">
                  <c:v>270.0</c:v>
                </c:pt>
                <c:pt idx="27">
                  <c:v>280.0</c:v>
                </c:pt>
                <c:pt idx="28">
                  <c:v>290.0</c:v>
                </c:pt>
                <c:pt idx="29">
                  <c:v>300.0</c:v>
                </c:pt>
                <c:pt idx="30">
                  <c:v>310.0</c:v>
                </c:pt>
                <c:pt idx="31">
                  <c:v>320.0</c:v>
                </c:pt>
                <c:pt idx="32">
                  <c:v>330.0</c:v>
                </c:pt>
                <c:pt idx="33">
                  <c:v>340.0</c:v>
                </c:pt>
                <c:pt idx="34">
                  <c:v>350.0</c:v>
                </c:pt>
                <c:pt idx="35">
                  <c:v>360.0</c:v>
                </c:pt>
                <c:pt idx="36">
                  <c:v>370.0</c:v>
                </c:pt>
                <c:pt idx="37">
                  <c:v>380.0</c:v>
                </c:pt>
                <c:pt idx="38">
                  <c:v>390.0</c:v>
                </c:pt>
                <c:pt idx="39">
                  <c:v>400.0</c:v>
                </c:pt>
                <c:pt idx="40">
                  <c:v>410.0</c:v>
                </c:pt>
                <c:pt idx="41">
                  <c:v>420.0</c:v>
                </c:pt>
                <c:pt idx="42">
                  <c:v>430.0</c:v>
                </c:pt>
                <c:pt idx="43">
                  <c:v>440.0</c:v>
                </c:pt>
                <c:pt idx="44">
                  <c:v>450.0</c:v>
                </c:pt>
                <c:pt idx="45">
                  <c:v>460.0</c:v>
                </c:pt>
                <c:pt idx="46">
                  <c:v>470.0</c:v>
                </c:pt>
                <c:pt idx="47">
                  <c:v>480.0</c:v>
                </c:pt>
                <c:pt idx="48">
                  <c:v>490.0</c:v>
                </c:pt>
                <c:pt idx="49">
                  <c:v>500.0</c:v>
                </c:pt>
                <c:pt idx="50">
                  <c:v>510.0</c:v>
                </c:pt>
                <c:pt idx="51">
                  <c:v>520.0</c:v>
                </c:pt>
                <c:pt idx="52">
                  <c:v>530.0</c:v>
                </c:pt>
                <c:pt idx="53">
                  <c:v>540.0</c:v>
                </c:pt>
                <c:pt idx="54">
                  <c:v>550.0</c:v>
                </c:pt>
                <c:pt idx="55">
                  <c:v>560.0</c:v>
                </c:pt>
                <c:pt idx="56">
                  <c:v>570.0</c:v>
                </c:pt>
                <c:pt idx="57">
                  <c:v>580.0</c:v>
                </c:pt>
                <c:pt idx="58">
                  <c:v>590.0</c:v>
                </c:pt>
                <c:pt idx="59">
                  <c:v>600.0</c:v>
                </c:pt>
                <c:pt idx="60">
                  <c:v>610.0</c:v>
                </c:pt>
                <c:pt idx="61">
                  <c:v>620.0</c:v>
                </c:pt>
                <c:pt idx="62">
                  <c:v>630.0</c:v>
                </c:pt>
                <c:pt idx="63">
                  <c:v>640.0</c:v>
                </c:pt>
                <c:pt idx="64">
                  <c:v>650.0</c:v>
                </c:pt>
                <c:pt idx="65">
                  <c:v>660.0</c:v>
                </c:pt>
                <c:pt idx="66">
                  <c:v>670.0</c:v>
                </c:pt>
                <c:pt idx="67">
                  <c:v>680.0</c:v>
                </c:pt>
                <c:pt idx="68">
                  <c:v>690.0</c:v>
                </c:pt>
                <c:pt idx="69">
                  <c:v>700.0</c:v>
                </c:pt>
                <c:pt idx="70">
                  <c:v>710.0</c:v>
                </c:pt>
                <c:pt idx="71">
                  <c:v>720.0</c:v>
                </c:pt>
                <c:pt idx="72">
                  <c:v>730.0</c:v>
                </c:pt>
                <c:pt idx="73">
                  <c:v>740.0</c:v>
                </c:pt>
                <c:pt idx="74">
                  <c:v>750.0</c:v>
                </c:pt>
                <c:pt idx="75">
                  <c:v>760.0</c:v>
                </c:pt>
                <c:pt idx="76">
                  <c:v>770.0</c:v>
                </c:pt>
                <c:pt idx="77">
                  <c:v>780.0</c:v>
                </c:pt>
                <c:pt idx="78">
                  <c:v>790.0</c:v>
                </c:pt>
                <c:pt idx="79">
                  <c:v>800.0</c:v>
                </c:pt>
                <c:pt idx="80">
                  <c:v>810.0</c:v>
                </c:pt>
                <c:pt idx="81">
                  <c:v>820.0</c:v>
                </c:pt>
                <c:pt idx="82">
                  <c:v>830.0</c:v>
                </c:pt>
                <c:pt idx="83">
                  <c:v>840.0</c:v>
                </c:pt>
                <c:pt idx="84">
                  <c:v>850.0</c:v>
                </c:pt>
                <c:pt idx="85">
                  <c:v>860.0</c:v>
                </c:pt>
                <c:pt idx="86">
                  <c:v>870.0</c:v>
                </c:pt>
                <c:pt idx="87">
                  <c:v>880.0</c:v>
                </c:pt>
                <c:pt idx="88">
                  <c:v>890.0</c:v>
                </c:pt>
                <c:pt idx="89">
                  <c:v>900.0</c:v>
                </c:pt>
                <c:pt idx="90">
                  <c:v>910.0</c:v>
                </c:pt>
                <c:pt idx="91">
                  <c:v>920.0</c:v>
                </c:pt>
                <c:pt idx="92">
                  <c:v>930.0</c:v>
                </c:pt>
                <c:pt idx="93">
                  <c:v>940.0</c:v>
                </c:pt>
                <c:pt idx="94">
                  <c:v>950.0</c:v>
                </c:pt>
                <c:pt idx="95">
                  <c:v>960.0</c:v>
                </c:pt>
                <c:pt idx="96">
                  <c:v>970.0</c:v>
                </c:pt>
                <c:pt idx="97">
                  <c:v>980.0</c:v>
                </c:pt>
                <c:pt idx="98">
                  <c:v>990.0</c:v>
                </c:pt>
                <c:pt idx="99">
                  <c:v>1000.0</c:v>
                </c:pt>
                <c:pt idx="100">
                  <c:v>1010.0</c:v>
                </c:pt>
                <c:pt idx="101">
                  <c:v>1020.0</c:v>
                </c:pt>
                <c:pt idx="102">
                  <c:v>1030.0</c:v>
                </c:pt>
                <c:pt idx="103">
                  <c:v>1040.0</c:v>
                </c:pt>
                <c:pt idx="104">
                  <c:v>1050.0</c:v>
                </c:pt>
                <c:pt idx="105">
                  <c:v>1060.0</c:v>
                </c:pt>
                <c:pt idx="106">
                  <c:v>1070.0</c:v>
                </c:pt>
                <c:pt idx="107">
                  <c:v>1080.0</c:v>
                </c:pt>
                <c:pt idx="108">
                  <c:v>1090.0</c:v>
                </c:pt>
                <c:pt idx="109">
                  <c:v>1100.0</c:v>
                </c:pt>
                <c:pt idx="110">
                  <c:v>1110.0</c:v>
                </c:pt>
                <c:pt idx="111">
                  <c:v>1120.0</c:v>
                </c:pt>
                <c:pt idx="112">
                  <c:v>1130.0</c:v>
                </c:pt>
                <c:pt idx="113">
                  <c:v>1140.0</c:v>
                </c:pt>
                <c:pt idx="114">
                  <c:v>1150.0</c:v>
                </c:pt>
                <c:pt idx="115">
                  <c:v>1160.0</c:v>
                </c:pt>
                <c:pt idx="116">
                  <c:v>1170.0</c:v>
                </c:pt>
                <c:pt idx="117">
                  <c:v>1180.0</c:v>
                </c:pt>
                <c:pt idx="118">
                  <c:v>1190.0</c:v>
                </c:pt>
                <c:pt idx="119">
                  <c:v>1200.0</c:v>
                </c:pt>
                <c:pt idx="120">
                  <c:v>1210.0</c:v>
                </c:pt>
                <c:pt idx="121">
                  <c:v>1220.0</c:v>
                </c:pt>
                <c:pt idx="122">
                  <c:v>1230.0</c:v>
                </c:pt>
                <c:pt idx="123">
                  <c:v>1240.0</c:v>
                </c:pt>
                <c:pt idx="124">
                  <c:v>1250.0</c:v>
                </c:pt>
                <c:pt idx="125">
                  <c:v>1260.0</c:v>
                </c:pt>
                <c:pt idx="126">
                  <c:v>1270.0</c:v>
                </c:pt>
                <c:pt idx="127">
                  <c:v>1280.0</c:v>
                </c:pt>
                <c:pt idx="128">
                  <c:v>1290.0</c:v>
                </c:pt>
                <c:pt idx="129">
                  <c:v>1300.0</c:v>
                </c:pt>
                <c:pt idx="130">
                  <c:v>1310.0</c:v>
                </c:pt>
                <c:pt idx="131">
                  <c:v>1320.0</c:v>
                </c:pt>
                <c:pt idx="132">
                  <c:v>1330.0</c:v>
                </c:pt>
                <c:pt idx="133">
                  <c:v>1340.0</c:v>
                </c:pt>
                <c:pt idx="134">
                  <c:v>1350.0</c:v>
                </c:pt>
                <c:pt idx="135">
                  <c:v>1360.0</c:v>
                </c:pt>
                <c:pt idx="136">
                  <c:v>1370.0</c:v>
                </c:pt>
                <c:pt idx="137">
                  <c:v>1380.0</c:v>
                </c:pt>
                <c:pt idx="138">
                  <c:v>1390.0</c:v>
                </c:pt>
                <c:pt idx="139">
                  <c:v>1400.0</c:v>
                </c:pt>
                <c:pt idx="140">
                  <c:v>1410.0</c:v>
                </c:pt>
                <c:pt idx="141">
                  <c:v>1420.0</c:v>
                </c:pt>
                <c:pt idx="142">
                  <c:v>1430.0</c:v>
                </c:pt>
                <c:pt idx="143">
                  <c:v>1440.0</c:v>
                </c:pt>
                <c:pt idx="144">
                  <c:v>1450.0</c:v>
                </c:pt>
                <c:pt idx="145">
                  <c:v>1460.0</c:v>
                </c:pt>
                <c:pt idx="146">
                  <c:v>1470.0</c:v>
                </c:pt>
                <c:pt idx="147">
                  <c:v>1480.0</c:v>
                </c:pt>
                <c:pt idx="148">
                  <c:v>1490.0</c:v>
                </c:pt>
                <c:pt idx="149">
                  <c:v>1500.0</c:v>
                </c:pt>
                <c:pt idx="150">
                  <c:v>1510.0</c:v>
                </c:pt>
                <c:pt idx="151">
                  <c:v>1520.0</c:v>
                </c:pt>
                <c:pt idx="152">
                  <c:v>1530.0</c:v>
                </c:pt>
                <c:pt idx="153">
                  <c:v>1540.0</c:v>
                </c:pt>
                <c:pt idx="154">
                  <c:v>1550.0</c:v>
                </c:pt>
                <c:pt idx="155">
                  <c:v>1560.0</c:v>
                </c:pt>
                <c:pt idx="156">
                  <c:v>1570.0</c:v>
                </c:pt>
                <c:pt idx="157">
                  <c:v>1580.0</c:v>
                </c:pt>
                <c:pt idx="158">
                  <c:v>1590.0</c:v>
                </c:pt>
                <c:pt idx="159">
                  <c:v>1600.0</c:v>
                </c:pt>
                <c:pt idx="160">
                  <c:v>1610.0</c:v>
                </c:pt>
                <c:pt idx="161">
                  <c:v>1620.0</c:v>
                </c:pt>
                <c:pt idx="162">
                  <c:v>1630.0</c:v>
                </c:pt>
                <c:pt idx="163">
                  <c:v>1640.0</c:v>
                </c:pt>
                <c:pt idx="164">
                  <c:v>1650.0</c:v>
                </c:pt>
                <c:pt idx="165">
                  <c:v>1660.0</c:v>
                </c:pt>
                <c:pt idx="166">
                  <c:v>1670.0</c:v>
                </c:pt>
                <c:pt idx="167">
                  <c:v>1680.0</c:v>
                </c:pt>
                <c:pt idx="168">
                  <c:v>1690.0</c:v>
                </c:pt>
                <c:pt idx="169">
                  <c:v>1700.0</c:v>
                </c:pt>
                <c:pt idx="170">
                  <c:v>1710.0</c:v>
                </c:pt>
                <c:pt idx="171">
                  <c:v>1720.0</c:v>
                </c:pt>
                <c:pt idx="172">
                  <c:v>1730.0</c:v>
                </c:pt>
                <c:pt idx="173">
                  <c:v>1740.0</c:v>
                </c:pt>
                <c:pt idx="174">
                  <c:v>1750.0</c:v>
                </c:pt>
                <c:pt idx="175">
                  <c:v>1760.0</c:v>
                </c:pt>
                <c:pt idx="176">
                  <c:v>1770.0</c:v>
                </c:pt>
                <c:pt idx="177">
                  <c:v>1780.0</c:v>
                </c:pt>
                <c:pt idx="178">
                  <c:v>1790.0</c:v>
                </c:pt>
                <c:pt idx="179">
                  <c:v>1800.0</c:v>
                </c:pt>
                <c:pt idx="180">
                  <c:v>1810.0</c:v>
                </c:pt>
                <c:pt idx="181">
                  <c:v>1820.0</c:v>
                </c:pt>
                <c:pt idx="182">
                  <c:v>1830.0</c:v>
                </c:pt>
                <c:pt idx="183">
                  <c:v>1840.0</c:v>
                </c:pt>
                <c:pt idx="184">
                  <c:v>1850.0</c:v>
                </c:pt>
                <c:pt idx="185">
                  <c:v>1860.0</c:v>
                </c:pt>
                <c:pt idx="186">
                  <c:v>1870.0</c:v>
                </c:pt>
                <c:pt idx="187">
                  <c:v>1880.0</c:v>
                </c:pt>
                <c:pt idx="188">
                  <c:v>1890.0</c:v>
                </c:pt>
                <c:pt idx="189">
                  <c:v>1900.0</c:v>
                </c:pt>
                <c:pt idx="190">
                  <c:v>1910.0</c:v>
                </c:pt>
                <c:pt idx="191">
                  <c:v>1920.0</c:v>
                </c:pt>
                <c:pt idx="192">
                  <c:v>1930.0</c:v>
                </c:pt>
                <c:pt idx="193">
                  <c:v>1940.0</c:v>
                </c:pt>
                <c:pt idx="194">
                  <c:v>1950.0</c:v>
                </c:pt>
                <c:pt idx="195">
                  <c:v>1960.0</c:v>
                </c:pt>
                <c:pt idx="196">
                  <c:v>1970.0</c:v>
                </c:pt>
                <c:pt idx="197">
                  <c:v>1980.0</c:v>
                </c:pt>
                <c:pt idx="198">
                  <c:v>1990.0</c:v>
                </c:pt>
                <c:pt idx="199">
                  <c:v>2000.0</c:v>
                </c:pt>
                <c:pt idx="200">
                  <c:v>2010.0</c:v>
                </c:pt>
                <c:pt idx="201">
                  <c:v>2020.0</c:v>
                </c:pt>
                <c:pt idx="202">
                  <c:v>2030.0</c:v>
                </c:pt>
                <c:pt idx="203">
                  <c:v>2040.0</c:v>
                </c:pt>
                <c:pt idx="204">
                  <c:v>2050.0</c:v>
                </c:pt>
                <c:pt idx="205">
                  <c:v>2060.0</c:v>
                </c:pt>
                <c:pt idx="206">
                  <c:v>2070.0</c:v>
                </c:pt>
                <c:pt idx="207">
                  <c:v>2080.0</c:v>
                </c:pt>
                <c:pt idx="208">
                  <c:v>2090.0</c:v>
                </c:pt>
                <c:pt idx="209">
                  <c:v>2100.0</c:v>
                </c:pt>
                <c:pt idx="210">
                  <c:v>2110.0</c:v>
                </c:pt>
                <c:pt idx="211">
                  <c:v>2120.0</c:v>
                </c:pt>
                <c:pt idx="212">
                  <c:v>2130.0</c:v>
                </c:pt>
                <c:pt idx="213">
                  <c:v>2140.0</c:v>
                </c:pt>
                <c:pt idx="214">
                  <c:v>2150.0</c:v>
                </c:pt>
                <c:pt idx="215">
                  <c:v>2160.0</c:v>
                </c:pt>
                <c:pt idx="216">
                  <c:v>2170.0</c:v>
                </c:pt>
                <c:pt idx="217">
                  <c:v>2180.0</c:v>
                </c:pt>
                <c:pt idx="218">
                  <c:v>2190.0</c:v>
                </c:pt>
                <c:pt idx="219">
                  <c:v>2200.0</c:v>
                </c:pt>
                <c:pt idx="220">
                  <c:v>2210.0</c:v>
                </c:pt>
                <c:pt idx="221">
                  <c:v>2220.0</c:v>
                </c:pt>
                <c:pt idx="222">
                  <c:v>2230.0</c:v>
                </c:pt>
                <c:pt idx="223">
                  <c:v>2240.0</c:v>
                </c:pt>
                <c:pt idx="224">
                  <c:v>2250.0</c:v>
                </c:pt>
                <c:pt idx="225">
                  <c:v>2260.0</c:v>
                </c:pt>
                <c:pt idx="226">
                  <c:v>2270.0</c:v>
                </c:pt>
                <c:pt idx="227">
                  <c:v>2280.0</c:v>
                </c:pt>
                <c:pt idx="228">
                  <c:v>2290.0</c:v>
                </c:pt>
                <c:pt idx="229">
                  <c:v>2300.0</c:v>
                </c:pt>
                <c:pt idx="230">
                  <c:v>2310.0</c:v>
                </c:pt>
                <c:pt idx="231">
                  <c:v>2320.0</c:v>
                </c:pt>
                <c:pt idx="232">
                  <c:v>2330.0</c:v>
                </c:pt>
                <c:pt idx="233">
                  <c:v>2340.0</c:v>
                </c:pt>
                <c:pt idx="234">
                  <c:v>2350.0</c:v>
                </c:pt>
                <c:pt idx="235">
                  <c:v>2360.0</c:v>
                </c:pt>
                <c:pt idx="236">
                  <c:v>2370.0</c:v>
                </c:pt>
                <c:pt idx="237">
                  <c:v>2380.0</c:v>
                </c:pt>
                <c:pt idx="238">
                  <c:v>2390.0</c:v>
                </c:pt>
                <c:pt idx="239">
                  <c:v>2400.0</c:v>
                </c:pt>
                <c:pt idx="240">
                  <c:v>2410.0</c:v>
                </c:pt>
                <c:pt idx="241">
                  <c:v>2420.0</c:v>
                </c:pt>
                <c:pt idx="242">
                  <c:v>2430.0</c:v>
                </c:pt>
                <c:pt idx="243">
                  <c:v>2440.0</c:v>
                </c:pt>
                <c:pt idx="244">
                  <c:v>2450.0</c:v>
                </c:pt>
                <c:pt idx="245">
                  <c:v>2460.0</c:v>
                </c:pt>
                <c:pt idx="246">
                  <c:v>2470.0</c:v>
                </c:pt>
                <c:pt idx="247">
                  <c:v>2480.0</c:v>
                </c:pt>
                <c:pt idx="248">
                  <c:v>2490.0</c:v>
                </c:pt>
                <c:pt idx="249">
                  <c:v>2500.0</c:v>
                </c:pt>
                <c:pt idx="250">
                  <c:v>2510.0</c:v>
                </c:pt>
                <c:pt idx="251">
                  <c:v>2520.0</c:v>
                </c:pt>
                <c:pt idx="252">
                  <c:v>2530.0</c:v>
                </c:pt>
                <c:pt idx="253">
                  <c:v>2540.0</c:v>
                </c:pt>
                <c:pt idx="254">
                  <c:v>2550.0</c:v>
                </c:pt>
                <c:pt idx="255">
                  <c:v>2560.0</c:v>
                </c:pt>
                <c:pt idx="256">
                  <c:v>2570.0</c:v>
                </c:pt>
                <c:pt idx="257">
                  <c:v>2580.0</c:v>
                </c:pt>
                <c:pt idx="258">
                  <c:v>2590.0</c:v>
                </c:pt>
                <c:pt idx="259">
                  <c:v>2600.0</c:v>
                </c:pt>
                <c:pt idx="260">
                  <c:v>2610.0</c:v>
                </c:pt>
                <c:pt idx="261">
                  <c:v>2620.0</c:v>
                </c:pt>
                <c:pt idx="262">
                  <c:v>2630.0</c:v>
                </c:pt>
                <c:pt idx="263">
                  <c:v>2640.0</c:v>
                </c:pt>
                <c:pt idx="264">
                  <c:v>2650.0</c:v>
                </c:pt>
                <c:pt idx="265">
                  <c:v>2660.0</c:v>
                </c:pt>
                <c:pt idx="266">
                  <c:v>2670.0</c:v>
                </c:pt>
                <c:pt idx="267">
                  <c:v>2680.0</c:v>
                </c:pt>
                <c:pt idx="268">
                  <c:v>2690.0</c:v>
                </c:pt>
                <c:pt idx="269">
                  <c:v>2700.0</c:v>
                </c:pt>
                <c:pt idx="270">
                  <c:v>2710.0</c:v>
                </c:pt>
                <c:pt idx="271">
                  <c:v>2720.0</c:v>
                </c:pt>
                <c:pt idx="272">
                  <c:v>2730.0</c:v>
                </c:pt>
                <c:pt idx="273">
                  <c:v>2740.0</c:v>
                </c:pt>
                <c:pt idx="274">
                  <c:v>2750.0</c:v>
                </c:pt>
                <c:pt idx="275">
                  <c:v>2760.0</c:v>
                </c:pt>
                <c:pt idx="276">
                  <c:v>2770.0</c:v>
                </c:pt>
                <c:pt idx="277">
                  <c:v>2780.0</c:v>
                </c:pt>
                <c:pt idx="278">
                  <c:v>2790.0</c:v>
                </c:pt>
                <c:pt idx="279">
                  <c:v>2800.0</c:v>
                </c:pt>
                <c:pt idx="280">
                  <c:v>2810.0</c:v>
                </c:pt>
                <c:pt idx="281">
                  <c:v>2820.0</c:v>
                </c:pt>
                <c:pt idx="282">
                  <c:v>2830.0</c:v>
                </c:pt>
                <c:pt idx="283">
                  <c:v>2840.0</c:v>
                </c:pt>
                <c:pt idx="284">
                  <c:v>2850.0</c:v>
                </c:pt>
                <c:pt idx="285">
                  <c:v>2860.0</c:v>
                </c:pt>
                <c:pt idx="286">
                  <c:v>2870.0</c:v>
                </c:pt>
                <c:pt idx="287">
                  <c:v>2880.0</c:v>
                </c:pt>
                <c:pt idx="288">
                  <c:v>2890.0</c:v>
                </c:pt>
                <c:pt idx="289">
                  <c:v>2900.0</c:v>
                </c:pt>
                <c:pt idx="290">
                  <c:v>2910.0</c:v>
                </c:pt>
                <c:pt idx="291">
                  <c:v>2920.0</c:v>
                </c:pt>
                <c:pt idx="292">
                  <c:v>2930.0</c:v>
                </c:pt>
                <c:pt idx="293">
                  <c:v>2940.0</c:v>
                </c:pt>
                <c:pt idx="294">
                  <c:v>2950.0</c:v>
                </c:pt>
                <c:pt idx="295">
                  <c:v>2960.0</c:v>
                </c:pt>
                <c:pt idx="296">
                  <c:v>2970.0</c:v>
                </c:pt>
                <c:pt idx="297">
                  <c:v>2980.0</c:v>
                </c:pt>
                <c:pt idx="298">
                  <c:v>2990.0</c:v>
                </c:pt>
                <c:pt idx="299">
                  <c:v>3000.0</c:v>
                </c:pt>
                <c:pt idx="300">
                  <c:v>3010.0</c:v>
                </c:pt>
                <c:pt idx="301">
                  <c:v>3020.0</c:v>
                </c:pt>
                <c:pt idx="302">
                  <c:v>3030.0</c:v>
                </c:pt>
                <c:pt idx="303">
                  <c:v>3040.0</c:v>
                </c:pt>
                <c:pt idx="304">
                  <c:v>3050.0</c:v>
                </c:pt>
                <c:pt idx="305">
                  <c:v>3060.0</c:v>
                </c:pt>
                <c:pt idx="306">
                  <c:v>3070.0</c:v>
                </c:pt>
                <c:pt idx="307">
                  <c:v>3080.0</c:v>
                </c:pt>
                <c:pt idx="308">
                  <c:v>3090.0</c:v>
                </c:pt>
                <c:pt idx="309">
                  <c:v>3100.0</c:v>
                </c:pt>
                <c:pt idx="310">
                  <c:v>3110.0</c:v>
                </c:pt>
                <c:pt idx="311">
                  <c:v>3120.0</c:v>
                </c:pt>
                <c:pt idx="312">
                  <c:v>3130.0</c:v>
                </c:pt>
                <c:pt idx="313">
                  <c:v>3140.0</c:v>
                </c:pt>
                <c:pt idx="314">
                  <c:v>3150.0</c:v>
                </c:pt>
                <c:pt idx="315">
                  <c:v>3160.0</c:v>
                </c:pt>
                <c:pt idx="316">
                  <c:v>3170.0</c:v>
                </c:pt>
                <c:pt idx="317">
                  <c:v>3180.0</c:v>
                </c:pt>
                <c:pt idx="318">
                  <c:v>3190.0</c:v>
                </c:pt>
                <c:pt idx="319">
                  <c:v>3200.0</c:v>
                </c:pt>
                <c:pt idx="320">
                  <c:v>3210.0</c:v>
                </c:pt>
                <c:pt idx="321">
                  <c:v>3220.0</c:v>
                </c:pt>
                <c:pt idx="322">
                  <c:v>3230.0</c:v>
                </c:pt>
                <c:pt idx="323">
                  <c:v>3240.0</c:v>
                </c:pt>
                <c:pt idx="324">
                  <c:v>3250.0</c:v>
                </c:pt>
                <c:pt idx="325">
                  <c:v>3260.0</c:v>
                </c:pt>
                <c:pt idx="326">
                  <c:v>3270.0</c:v>
                </c:pt>
                <c:pt idx="327">
                  <c:v>3280.0</c:v>
                </c:pt>
                <c:pt idx="328">
                  <c:v>3290.0</c:v>
                </c:pt>
                <c:pt idx="329">
                  <c:v>3300.0</c:v>
                </c:pt>
                <c:pt idx="330">
                  <c:v>3310.0</c:v>
                </c:pt>
                <c:pt idx="331">
                  <c:v>3320.0</c:v>
                </c:pt>
                <c:pt idx="332">
                  <c:v>3330.0</c:v>
                </c:pt>
                <c:pt idx="333">
                  <c:v>3340.0</c:v>
                </c:pt>
                <c:pt idx="334">
                  <c:v>3350.0</c:v>
                </c:pt>
                <c:pt idx="335">
                  <c:v>3360.0</c:v>
                </c:pt>
                <c:pt idx="336">
                  <c:v>3370.0</c:v>
                </c:pt>
                <c:pt idx="337">
                  <c:v>3380.0</c:v>
                </c:pt>
                <c:pt idx="338">
                  <c:v>3390.0</c:v>
                </c:pt>
                <c:pt idx="339">
                  <c:v>3400.0</c:v>
                </c:pt>
                <c:pt idx="340">
                  <c:v>3410.0</c:v>
                </c:pt>
                <c:pt idx="341">
                  <c:v>3420.0</c:v>
                </c:pt>
                <c:pt idx="342">
                  <c:v>3430.0</c:v>
                </c:pt>
                <c:pt idx="343">
                  <c:v>3440.0</c:v>
                </c:pt>
                <c:pt idx="344">
                  <c:v>3450.0</c:v>
                </c:pt>
                <c:pt idx="345">
                  <c:v>3460.0</c:v>
                </c:pt>
                <c:pt idx="346">
                  <c:v>3470.0</c:v>
                </c:pt>
                <c:pt idx="347">
                  <c:v>3480.0</c:v>
                </c:pt>
                <c:pt idx="348">
                  <c:v>3490.0</c:v>
                </c:pt>
                <c:pt idx="349">
                  <c:v>3500.0</c:v>
                </c:pt>
                <c:pt idx="350">
                  <c:v>3510.0</c:v>
                </c:pt>
                <c:pt idx="351">
                  <c:v>3520.0</c:v>
                </c:pt>
                <c:pt idx="352">
                  <c:v>3530.0</c:v>
                </c:pt>
                <c:pt idx="353">
                  <c:v>3540.0</c:v>
                </c:pt>
                <c:pt idx="354">
                  <c:v>3550.0</c:v>
                </c:pt>
                <c:pt idx="355">
                  <c:v>3560.0</c:v>
                </c:pt>
                <c:pt idx="356">
                  <c:v>3570.0</c:v>
                </c:pt>
                <c:pt idx="357">
                  <c:v>3580.0</c:v>
                </c:pt>
                <c:pt idx="358">
                  <c:v>3590.0</c:v>
                </c:pt>
                <c:pt idx="359">
                  <c:v>3600.0</c:v>
                </c:pt>
                <c:pt idx="360">
                  <c:v>3610.0</c:v>
                </c:pt>
                <c:pt idx="361">
                  <c:v>3620.0</c:v>
                </c:pt>
                <c:pt idx="362">
                  <c:v>3630.0</c:v>
                </c:pt>
                <c:pt idx="363">
                  <c:v>3640.0</c:v>
                </c:pt>
                <c:pt idx="364">
                  <c:v>3650.0</c:v>
                </c:pt>
                <c:pt idx="365">
                  <c:v>3660.0</c:v>
                </c:pt>
                <c:pt idx="366">
                  <c:v>3670.0</c:v>
                </c:pt>
                <c:pt idx="367">
                  <c:v>3680.0</c:v>
                </c:pt>
                <c:pt idx="368">
                  <c:v>3690.0</c:v>
                </c:pt>
                <c:pt idx="369">
                  <c:v>3700.0</c:v>
                </c:pt>
                <c:pt idx="370">
                  <c:v>3710.0</c:v>
                </c:pt>
                <c:pt idx="371">
                  <c:v>3720.0</c:v>
                </c:pt>
                <c:pt idx="372">
                  <c:v>3730.0</c:v>
                </c:pt>
                <c:pt idx="373">
                  <c:v>3740.0</c:v>
                </c:pt>
                <c:pt idx="374">
                  <c:v>3750.0</c:v>
                </c:pt>
                <c:pt idx="375">
                  <c:v>3760.0</c:v>
                </c:pt>
                <c:pt idx="376">
                  <c:v>3770.0</c:v>
                </c:pt>
                <c:pt idx="377">
                  <c:v>3780.0</c:v>
                </c:pt>
                <c:pt idx="378">
                  <c:v>3790.0</c:v>
                </c:pt>
                <c:pt idx="379">
                  <c:v>3800.0</c:v>
                </c:pt>
                <c:pt idx="380">
                  <c:v>3810.0</c:v>
                </c:pt>
                <c:pt idx="381">
                  <c:v>3820.0</c:v>
                </c:pt>
                <c:pt idx="382">
                  <c:v>3830.0</c:v>
                </c:pt>
                <c:pt idx="383">
                  <c:v>3840.0</c:v>
                </c:pt>
                <c:pt idx="384">
                  <c:v>3850.0</c:v>
                </c:pt>
                <c:pt idx="385">
                  <c:v>3860.0</c:v>
                </c:pt>
                <c:pt idx="386">
                  <c:v>3870.0</c:v>
                </c:pt>
                <c:pt idx="387">
                  <c:v>3880.0</c:v>
                </c:pt>
                <c:pt idx="388">
                  <c:v>3890.0</c:v>
                </c:pt>
                <c:pt idx="389">
                  <c:v>3900.0</c:v>
                </c:pt>
                <c:pt idx="390">
                  <c:v>3910.0</c:v>
                </c:pt>
                <c:pt idx="391">
                  <c:v>3920.0</c:v>
                </c:pt>
                <c:pt idx="392">
                  <c:v>3930.0</c:v>
                </c:pt>
                <c:pt idx="393">
                  <c:v>3940.0</c:v>
                </c:pt>
                <c:pt idx="394">
                  <c:v>3950.0</c:v>
                </c:pt>
                <c:pt idx="395">
                  <c:v>3960.0</c:v>
                </c:pt>
                <c:pt idx="396">
                  <c:v>3970.0</c:v>
                </c:pt>
                <c:pt idx="397">
                  <c:v>3980.0</c:v>
                </c:pt>
                <c:pt idx="398">
                  <c:v>3990.0</c:v>
                </c:pt>
                <c:pt idx="399">
                  <c:v>4000.0</c:v>
                </c:pt>
                <c:pt idx="400">
                  <c:v>4010.0</c:v>
                </c:pt>
                <c:pt idx="401">
                  <c:v>4020.0</c:v>
                </c:pt>
                <c:pt idx="402">
                  <c:v>4030.0</c:v>
                </c:pt>
                <c:pt idx="403">
                  <c:v>4040.0</c:v>
                </c:pt>
                <c:pt idx="404">
                  <c:v>4050.0</c:v>
                </c:pt>
                <c:pt idx="405">
                  <c:v>4060.0</c:v>
                </c:pt>
                <c:pt idx="406">
                  <c:v>4070.0</c:v>
                </c:pt>
                <c:pt idx="407">
                  <c:v>4080.0</c:v>
                </c:pt>
                <c:pt idx="408">
                  <c:v>4090.0</c:v>
                </c:pt>
                <c:pt idx="409">
                  <c:v>4100.0</c:v>
                </c:pt>
                <c:pt idx="410">
                  <c:v>4110.0</c:v>
                </c:pt>
                <c:pt idx="411">
                  <c:v>4120.0</c:v>
                </c:pt>
                <c:pt idx="412">
                  <c:v>4130.0</c:v>
                </c:pt>
                <c:pt idx="413">
                  <c:v>4140.0</c:v>
                </c:pt>
                <c:pt idx="414">
                  <c:v>4150.0</c:v>
                </c:pt>
                <c:pt idx="415">
                  <c:v>4160.0</c:v>
                </c:pt>
                <c:pt idx="416">
                  <c:v>4170.0</c:v>
                </c:pt>
                <c:pt idx="417">
                  <c:v>4180.0</c:v>
                </c:pt>
                <c:pt idx="418">
                  <c:v>4190.0</c:v>
                </c:pt>
                <c:pt idx="419">
                  <c:v>4200.0</c:v>
                </c:pt>
                <c:pt idx="420">
                  <c:v>4210.0</c:v>
                </c:pt>
                <c:pt idx="421">
                  <c:v>4220.0</c:v>
                </c:pt>
                <c:pt idx="422">
                  <c:v>4230.0</c:v>
                </c:pt>
                <c:pt idx="423">
                  <c:v>4240.0</c:v>
                </c:pt>
                <c:pt idx="424">
                  <c:v>4250.0</c:v>
                </c:pt>
                <c:pt idx="425">
                  <c:v>4260.0</c:v>
                </c:pt>
                <c:pt idx="426">
                  <c:v>4270.0</c:v>
                </c:pt>
                <c:pt idx="427">
                  <c:v>4280.0</c:v>
                </c:pt>
                <c:pt idx="428">
                  <c:v>4290.0</c:v>
                </c:pt>
                <c:pt idx="429">
                  <c:v>4300.0</c:v>
                </c:pt>
                <c:pt idx="430">
                  <c:v>4310.0</c:v>
                </c:pt>
                <c:pt idx="431">
                  <c:v>4320.0</c:v>
                </c:pt>
                <c:pt idx="432">
                  <c:v>4330.0</c:v>
                </c:pt>
                <c:pt idx="433">
                  <c:v>4340.0</c:v>
                </c:pt>
                <c:pt idx="434">
                  <c:v>4350.0</c:v>
                </c:pt>
                <c:pt idx="435">
                  <c:v>4360.0</c:v>
                </c:pt>
                <c:pt idx="436">
                  <c:v>4370.0</c:v>
                </c:pt>
                <c:pt idx="437">
                  <c:v>4380.0</c:v>
                </c:pt>
                <c:pt idx="438">
                  <c:v>4390.0</c:v>
                </c:pt>
                <c:pt idx="439">
                  <c:v>4400.0</c:v>
                </c:pt>
                <c:pt idx="440">
                  <c:v>4410.0</c:v>
                </c:pt>
                <c:pt idx="441">
                  <c:v>4420.0</c:v>
                </c:pt>
                <c:pt idx="442">
                  <c:v>4430.0</c:v>
                </c:pt>
                <c:pt idx="443">
                  <c:v>4440.0</c:v>
                </c:pt>
                <c:pt idx="444">
                  <c:v>4450.0</c:v>
                </c:pt>
                <c:pt idx="445">
                  <c:v>4460.0</c:v>
                </c:pt>
                <c:pt idx="446">
                  <c:v>4470.0</c:v>
                </c:pt>
                <c:pt idx="447">
                  <c:v>4480.0</c:v>
                </c:pt>
                <c:pt idx="448">
                  <c:v>4490.0</c:v>
                </c:pt>
                <c:pt idx="449">
                  <c:v>4500.0</c:v>
                </c:pt>
                <c:pt idx="450">
                  <c:v>4510.0</c:v>
                </c:pt>
                <c:pt idx="451">
                  <c:v>4520.0</c:v>
                </c:pt>
                <c:pt idx="452">
                  <c:v>4530.0</c:v>
                </c:pt>
                <c:pt idx="453">
                  <c:v>4540.0</c:v>
                </c:pt>
                <c:pt idx="454">
                  <c:v>4550.0</c:v>
                </c:pt>
                <c:pt idx="455">
                  <c:v>4560.0</c:v>
                </c:pt>
                <c:pt idx="456">
                  <c:v>4570.0</c:v>
                </c:pt>
                <c:pt idx="457">
                  <c:v>4580.0</c:v>
                </c:pt>
                <c:pt idx="458">
                  <c:v>4590.0</c:v>
                </c:pt>
                <c:pt idx="459">
                  <c:v>4600.0</c:v>
                </c:pt>
                <c:pt idx="460">
                  <c:v>4610.0</c:v>
                </c:pt>
                <c:pt idx="461">
                  <c:v>4620.0</c:v>
                </c:pt>
                <c:pt idx="462">
                  <c:v>4630.0</c:v>
                </c:pt>
                <c:pt idx="463">
                  <c:v>4640.0</c:v>
                </c:pt>
                <c:pt idx="464">
                  <c:v>4650.0</c:v>
                </c:pt>
                <c:pt idx="465">
                  <c:v>4660.0</c:v>
                </c:pt>
                <c:pt idx="466">
                  <c:v>4670.0</c:v>
                </c:pt>
                <c:pt idx="467">
                  <c:v>4680.0</c:v>
                </c:pt>
                <c:pt idx="468">
                  <c:v>4690.0</c:v>
                </c:pt>
                <c:pt idx="469">
                  <c:v>4700.0</c:v>
                </c:pt>
                <c:pt idx="470">
                  <c:v>4710.0</c:v>
                </c:pt>
                <c:pt idx="471">
                  <c:v>4720.0</c:v>
                </c:pt>
                <c:pt idx="472">
                  <c:v>4730.0</c:v>
                </c:pt>
                <c:pt idx="473">
                  <c:v>4740.0</c:v>
                </c:pt>
                <c:pt idx="474">
                  <c:v>4750.0</c:v>
                </c:pt>
                <c:pt idx="475">
                  <c:v>4760.0</c:v>
                </c:pt>
                <c:pt idx="476">
                  <c:v>4770.0</c:v>
                </c:pt>
                <c:pt idx="477">
                  <c:v>4780.0</c:v>
                </c:pt>
                <c:pt idx="478">
                  <c:v>4790.0</c:v>
                </c:pt>
                <c:pt idx="479">
                  <c:v>4800.0</c:v>
                </c:pt>
                <c:pt idx="480">
                  <c:v>4810.0</c:v>
                </c:pt>
                <c:pt idx="481">
                  <c:v>4820.0</c:v>
                </c:pt>
                <c:pt idx="482">
                  <c:v>4830.0</c:v>
                </c:pt>
                <c:pt idx="483">
                  <c:v>4840.0</c:v>
                </c:pt>
                <c:pt idx="484">
                  <c:v>4850.0</c:v>
                </c:pt>
                <c:pt idx="485">
                  <c:v>4860.0</c:v>
                </c:pt>
                <c:pt idx="486">
                  <c:v>4870.0</c:v>
                </c:pt>
                <c:pt idx="487">
                  <c:v>4880.0</c:v>
                </c:pt>
                <c:pt idx="488">
                  <c:v>4890.0</c:v>
                </c:pt>
                <c:pt idx="489">
                  <c:v>4900.0</c:v>
                </c:pt>
                <c:pt idx="490">
                  <c:v>4910.0</c:v>
                </c:pt>
                <c:pt idx="491">
                  <c:v>4920.0</c:v>
                </c:pt>
                <c:pt idx="492">
                  <c:v>4930.0</c:v>
                </c:pt>
                <c:pt idx="493">
                  <c:v>4940.0</c:v>
                </c:pt>
                <c:pt idx="494">
                  <c:v>4950.0</c:v>
                </c:pt>
                <c:pt idx="495">
                  <c:v>4960.0</c:v>
                </c:pt>
                <c:pt idx="496">
                  <c:v>4970.0</c:v>
                </c:pt>
                <c:pt idx="497">
                  <c:v>4980.0</c:v>
                </c:pt>
                <c:pt idx="498">
                  <c:v>4990.0</c:v>
                </c:pt>
                <c:pt idx="499">
                  <c:v>5000.0</c:v>
                </c:pt>
                <c:pt idx="500">
                  <c:v>5010.0</c:v>
                </c:pt>
                <c:pt idx="501">
                  <c:v>5020.0</c:v>
                </c:pt>
                <c:pt idx="502">
                  <c:v>5030.0</c:v>
                </c:pt>
                <c:pt idx="503">
                  <c:v>5040.0</c:v>
                </c:pt>
                <c:pt idx="504">
                  <c:v>5050.0</c:v>
                </c:pt>
                <c:pt idx="505">
                  <c:v>5060.0</c:v>
                </c:pt>
                <c:pt idx="506">
                  <c:v>5070.0</c:v>
                </c:pt>
                <c:pt idx="507">
                  <c:v>5080.0</c:v>
                </c:pt>
                <c:pt idx="508">
                  <c:v>5090.0</c:v>
                </c:pt>
                <c:pt idx="509">
                  <c:v>5100.0</c:v>
                </c:pt>
                <c:pt idx="510">
                  <c:v>5110.0</c:v>
                </c:pt>
                <c:pt idx="511">
                  <c:v>5120.0</c:v>
                </c:pt>
                <c:pt idx="512">
                  <c:v>5130.0</c:v>
                </c:pt>
                <c:pt idx="513">
                  <c:v>5140.0</c:v>
                </c:pt>
                <c:pt idx="514">
                  <c:v>5150.0</c:v>
                </c:pt>
                <c:pt idx="515">
                  <c:v>5160.0</c:v>
                </c:pt>
                <c:pt idx="516">
                  <c:v>5170.0</c:v>
                </c:pt>
                <c:pt idx="517">
                  <c:v>5180.0</c:v>
                </c:pt>
                <c:pt idx="518">
                  <c:v>5190.0</c:v>
                </c:pt>
                <c:pt idx="519">
                  <c:v>5200.0</c:v>
                </c:pt>
                <c:pt idx="520">
                  <c:v>5210.0</c:v>
                </c:pt>
                <c:pt idx="521">
                  <c:v>5220.0</c:v>
                </c:pt>
                <c:pt idx="522">
                  <c:v>5230.0</c:v>
                </c:pt>
                <c:pt idx="523">
                  <c:v>5240.0</c:v>
                </c:pt>
                <c:pt idx="524">
                  <c:v>5250.0</c:v>
                </c:pt>
                <c:pt idx="525">
                  <c:v>5260.0</c:v>
                </c:pt>
                <c:pt idx="526">
                  <c:v>5270.0</c:v>
                </c:pt>
                <c:pt idx="527">
                  <c:v>5280.0</c:v>
                </c:pt>
                <c:pt idx="528">
                  <c:v>5290.0</c:v>
                </c:pt>
                <c:pt idx="529">
                  <c:v>5300.0</c:v>
                </c:pt>
                <c:pt idx="530">
                  <c:v>5310.0</c:v>
                </c:pt>
                <c:pt idx="531">
                  <c:v>5320.0</c:v>
                </c:pt>
                <c:pt idx="532">
                  <c:v>5330.0</c:v>
                </c:pt>
                <c:pt idx="533">
                  <c:v>5340.0</c:v>
                </c:pt>
                <c:pt idx="534">
                  <c:v>5350.0</c:v>
                </c:pt>
                <c:pt idx="535">
                  <c:v>5360.0</c:v>
                </c:pt>
                <c:pt idx="536">
                  <c:v>5370.0</c:v>
                </c:pt>
                <c:pt idx="537">
                  <c:v>5380.0</c:v>
                </c:pt>
                <c:pt idx="538">
                  <c:v>5390.0</c:v>
                </c:pt>
                <c:pt idx="539">
                  <c:v>5400.0</c:v>
                </c:pt>
                <c:pt idx="540">
                  <c:v>5410.0</c:v>
                </c:pt>
                <c:pt idx="541">
                  <c:v>5420.0</c:v>
                </c:pt>
                <c:pt idx="542">
                  <c:v>5430.0</c:v>
                </c:pt>
                <c:pt idx="543">
                  <c:v>5440.0</c:v>
                </c:pt>
                <c:pt idx="544">
                  <c:v>5450.0</c:v>
                </c:pt>
                <c:pt idx="545">
                  <c:v>5460.0</c:v>
                </c:pt>
                <c:pt idx="546">
                  <c:v>5470.0</c:v>
                </c:pt>
                <c:pt idx="547">
                  <c:v>5480.0</c:v>
                </c:pt>
                <c:pt idx="548">
                  <c:v>5490.0</c:v>
                </c:pt>
                <c:pt idx="549">
                  <c:v>5500.0</c:v>
                </c:pt>
                <c:pt idx="550">
                  <c:v>5510.0</c:v>
                </c:pt>
                <c:pt idx="551">
                  <c:v>5520.0</c:v>
                </c:pt>
                <c:pt idx="552">
                  <c:v>5530.0</c:v>
                </c:pt>
                <c:pt idx="553">
                  <c:v>5540.0</c:v>
                </c:pt>
                <c:pt idx="554">
                  <c:v>5550.0</c:v>
                </c:pt>
                <c:pt idx="555">
                  <c:v>5560.0</c:v>
                </c:pt>
                <c:pt idx="556">
                  <c:v>5570.0</c:v>
                </c:pt>
                <c:pt idx="557">
                  <c:v>5580.0</c:v>
                </c:pt>
                <c:pt idx="558">
                  <c:v>5590.0</c:v>
                </c:pt>
                <c:pt idx="559">
                  <c:v>5600.0</c:v>
                </c:pt>
                <c:pt idx="560">
                  <c:v>5610.0</c:v>
                </c:pt>
                <c:pt idx="561">
                  <c:v>5620.0</c:v>
                </c:pt>
                <c:pt idx="562">
                  <c:v>5630.0</c:v>
                </c:pt>
                <c:pt idx="563">
                  <c:v>5640.0</c:v>
                </c:pt>
                <c:pt idx="564">
                  <c:v>5650.0</c:v>
                </c:pt>
                <c:pt idx="565">
                  <c:v>5660.0</c:v>
                </c:pt>
                <c:pt idx="566">
                  <c:v>5670.0</c:v>
                </c:pt>
                <c:pt idx="567">
                  <c:v>5680.0</c:v>
                </c:pt>
                <c:pt idx="568">
                  <c:v>5690.0</c:v>
                </c:pt>
                <c:pt idx="569">
                  <c:v>5700.0</c:v>
                </c:pt>
                <c:pt idx="570">
                  <c:v>5710.0</c:v>
                </c:pt>
                <c:pt idx="571">
                  <c:v>5720.0</c:v>
                </c:pt>
                <c:pt idx="572">
                  <c:v>5730.0</c:v>
                </c:pt>
                <c:pt idx="573">
                  <c:v>5740.0</c:v>
                </c:pt>
                <c:pt idx="574">
                  <c:v>5750.0</c:v>
                </c:pt>
                <c:pt idx="575">
                  <c:v>5760.0</c:v>
                </c:pt>
                <c:pt idx="576">
                  <c:v>5770.0</c:v>
                </c:pt>
                <c:pt idx="577">
                  <c:v>5780.0</c:v>
                </c:pt>
                <c:pt idx="578">
                  <c:v>5790.0</c:v>
                </c:pt>
                <c:pt idx="579">
                  <c:v>5800.0</c:v>
                </c:pt>
                <c:pt idx="580">
                  <c:v>5810.0</c:v>
                </c:pt>
                <c:pt idx="581">
                  <c:v>5820.0</c:v>
                </c:pt>
                <c:pt idx="582">
                  <c:v>5830.0</c:v>
                </c:pt>
                <c:pt idx="583">
                  <c:v>5840.0</c:v>
                </c:pt>
                <c:pt idx="584">
                  <c:v>5850.0</c:v>
                </c:pt>
                <c:pt idx="585">
                  <c:v>5860.0</c:v>
                </c:pt>
                <c:pt idx="586">
                  <c:v>5870.0</c:v>
                </c:pt>
                <c:pt idx="587">
                  <c:v>5880.0</c:v>
                </c:pt>
                <c:pt idx="588">
                  <c:v>5890.0</c:v>
                </c:pt>
                <c:pt idx="589">
                  <c:v>5900.0</c:v>
                </c:pt>
                <c:pt idx="590">
                  <c:v>5910.0</c:v>
                </c:pt>
                <c:pt idx="591">
                  <c:v>5920.0</c:v>
                </c:pt>
                <c:pt idx="592">
                  <c:v>5930.0</c:v>
                </c:pt>
                <c:pt idx="593">
                  <c:v>5940.0</c:v>
                </c:pt>
                <c:pt idx="594">
                  <c:v>5950.0</c:v>
                </c:pt>
                <c:pt idx="595">
                  <c:v>5960.0</c:v>
                </c:pt>
                <c:pt idx="596">
                  <c:v>5970.0</c:v>
                </c:pt>
                <c:pt idx="597">
                  <c:v>5980.0</c:v>
                </c:pt>
                <c:pt idx="598">
                  <c:v>5990.0</c:v>
                </c:pt>
                <c:pt idx="599">
                  <c:v>6000.0</c:v>
                </c:pt>
                <c:pt idx="600">
                  <c:v>6010.0</c:v>
                </c:pt>
                <c:pt idx="601">
                  <c:v>6020.0</c:v>
                </c:pt>
                <c:pt idx="602">
                  <c:v>6030.0</c:v>
                </c:pt>
                <c:pt idx="603">
                  <c:v>6040.0</c:v>
                </c:pt>
                <c:pt idx="604">
                  <c:v>6050.0</c:v>
                </c:pt>
                <c:pt idx="605">
                  <c:v>6060.0</c:v>
                </c:pt>
                <c:pt idx="606">
                  <c:v>6070.0</c:v>
                </c:pt>
                <c:pt idx="607">
                  <c:v>6080.0</c:v>
                </c:pt>
                <c:pt idx="608">
                  <c:v>6090.0</c:v>
                </c:pt>
                <c:pt idx="609">
                  <c:v>6100.0</c:v>
                </c:pt>
                <c:pt idx="610">
                  <c:v>6110.0</c:v>
                </c:pt>
                <c:pt idx="611">
                  <c:v>6120.0</c:v>
                </c:pt>
                <c:pt idx="612">
                  <c:v>6130.0</c:v>
                </c:pt>
                <c:pt idx="613">
                  <c:v>6140.0</c:v>
                </c:pt>
                <c:pt idx="614">
                  <c:v>6150.0</c:v>
                </c:pt>
                <c:pt idx="615">
                  <c:v>6160.0</c:v>
                </c:pt>
                <c:pt idx="616">
                  <c:v>6170.0</c:v>
                </c:pt>
                <c:pt idx="617">
                  <c:v>6180.0</c:v>
                </c:pt>
                <c:pt idx="618">
                  <c:v>6190.0</c:v>
                </c:pt>
                <c:pt idx="619">
                  <c:v>6200.0</c:v>
                </c:pt>
                <c:pt idx="620">
                  <c:v>6210.0</c:v>
                </c:pt>
                <c:pt idx="621">
                  <c:v>6220.0</c:v>
                </c:pt>
                <c:pt idx="622">
                  <c:v>6230.0</c:v>
                </c:pt>
                <c:pt idx="623">
                  <c:v>6240.0</c:v>
                </c:pt>
                <c:pt idx="624">
                  <c:v>6250.0</c:v>
                </c:pt>
                <c:pt idx="625">
                  <c:v>6260.0</c:v>
                </c:pt>
                <c:pt idx="626">
                  <c:v>6270.0</c:v>
                </c:pt>
                <c:pt idx="627">
                  <c:v>6280.0</c:v>
                </c:pt>
                <c:pt idx="628">
                  <c:v>6290.0</c:v>
                </c:pt>
                <c:pt idx="629">
                  <c:v>6300.0</c:v>
                </c:pt>
                <c:pt idx="630">
                  <c:v>6310.0</c:v>
                </c:pt>
                <c:pt idx="631">
                  <c:v>6320.0</c:v>
                </c:pt>
                <c:pt idx="632">
                  <c:v>6330.0</c:v>
                </c:pt>
                <c:pt idx="633">
                  <c:v>6340.0</c:v>
                </c:pt>
                <c:pt idx="634">
                  <c:v>6350.0</c:v>
                </c:pt>
                <c:pt idx="635">
                  <c:v>6360.0</c:v>
                </c:pt>
                <c:pt idx="636">
                  <c:v>6370.0</c:v>
                </c:pt>
                <c:pt idx="637">
                  <c:v>6380.0</c:v>
                </c:pt>
                <c:pt idx="638">
                  <c:v>6390.0</c:v>
                </c:pt>
                <c:pt idx="639">
                  <c:v>6400.0</c:v>
                </c:pt>
                <c:pt idx="640">
                  <c:v>6410.0</c:v>
                </c:pt>
                <c:pt idx="641">
                  <c:v>6420.0</c:v>
                </c:pt>
                <c:pt idx="642">
                  <c:v>6430.0</c:v>
                </c:pt>
                <c:pt idx="643">
                  <c:v>6440.0</c:v>
                </c:pt>
                <c:pt idx="644">
                  <c:v>6450.0</c:v>
                </c:pt>
                <c:pt idx="645">
                  <c:v>6460.0</c:v>
                </c:pt>
                <c:pt idx="646">
                  <c:v>6470.0</c:v>
                </c:pt>
                <c:pt idx="647">
                  <c:v>6480.0</c:v>
                </c:pt>
                <c:pt idx="648">
                  <c:v>6490.0</c:v>
                </c:pt>
                <c:pt idx="649">
                  <c:v>6500.0</c:v>
                </c:pt>
                <c:pt idx="650">
                  <c:v>6510.0</c:v>
                </c:pt>
                <c:pt idx="651">
                  <c:v>6520.0</c:v>
                </c:pt>
                <c:pt idx="652">
                  <c:v>6530.0</c:v>
                </c:pt>
                <c:pt idx="653">
                  <c:v>6540.0</c:v>
                </c:pt>
                <c:pt idx="654">
                  <c:v>6550.0</c:v>
                </c:pt>
                <c:pt idx="655">
                  <c:v>6560.0</c:v>
                </c:pt>
                <c:pt idx="656">
                  <c:v>6570.0</c:v>
                </c:pt>
                <c:pt idx="657">
                  <c:v>6580.0</c:v>
                </c:pt>
                <c:pt idx="658">
                  <c:v>6590.0</c:v>
                </c:pt>
                <c:pt idx="659">
                  <c:v>6600.0</c:v>
                </c:pt>
                <c:pt idx="660">
                  <c:v>6610.0</c:v>
                </c:pt>
                <c:pt idx="661">
                  <c:v>6620.0</c:v>
                </c:pt>
                <c:pt idx="662">
                  <c:v>6630.0</c:v>
                </c:pt>
                <c:pt idx="663">
                  <c:v>6640.0</c:v>
                </c:pt>
                <c:pt idx="664">
                  <c:v>6650.0</c:v>
                </c:pt>
                <c:pt idx="665">
                  <c:v>6660.0</c:v>
                </c:pt>
                <c:pt idx="666">
                  <c:v>6670.0</c:v>
                </c:pt>
                <c:pt idx="667">
                  <c:v>6680.0</c:v>
                </c:pt>
                <c:pt idx="668">
                  <c:v>6690.0</c:v>
                </c:pt>
                <c:pt idx="669">
                  <c:v>6700.0</c:v>
                </c:pt>
                <c:pt idx="670">
                  <c:v>6710.0</c:v>
                </c:pt>
                <c:pt idx="671">
                  <c:v>6720.0</c:v>
                </c:pt>
                <c:pt idx="672">
                  <c:v>6730.0</c:v>
                </c:pt>
                <c:pt idx="673">
                  <c:v>6740.0</c:v>
                </c:pt>
                <c:pt idx="674">
                  <c:v>6750.0</c:v>
                </c:pt>
                <c:pt idx="675">
                  <c:v>6760.0</c:v>
                </c:pt>
                <c:pt idx="676">
                  <c:v>6770.0</c:v>
                </c:pt>
                <c:pt idx="677">
                  <c:v>6780.0</c:v>
                </c:pt>
                <c:pt idx="678">
                  <c:v>6790.0</c:v>
                </c:pt>
                <c:pt idx="679">
                  <c:v>6800.0</c:v>
                </c:pt>
                <c:pt idx="680">
                  <c:v>6810.0</c:v>
                </c:pt>
                <c:pt idx="681">
                  <c:v>6820.0</c:v>
                </c:pt>
                <c:pt idx="682">
                  <c:v>6830.0</c:v>
                </c:pt>
                <c:pt idx="683">
                  <c:v>6840.0</c:v>
                </c:pt>
                <c:pt idx="684">
                  <c:v>6850.0</c:v>
                </c:pt>
                <c:pt idx="685">
                  <c:v>6860.0</c:v>
                </c:pt>
                <c:pt idx="686">
                  <c:v>6870.0</c:v>
                </c:pt>
                <c:pt idx="687">
                  <c:v>6880.0</c:v>
                </c:pt>
                <c:pt idx="688">
                  <c:v>6890.0</c:v>
                </c:pt>
                <c:pt idx="689">
                  <c:v>6900.0</c:v>
                </c:pt>
                <c:pt idx="690">
                  <c:v>6910.0</c:v>
                </c:pt>
                <c:pt idx="691">
                  <c:v>6920.0</c:v>
                </c:pt>
                <c:pt idx="692">
                  <c:v>6930.0</c:v>
                </c:pt>
                <c:pt idx="693">
                  <c:v>6940.0</c:v>
                </c:pt>
                <c:pt idx="694">
                  <c:v>6950.0</c:v>
                </c:pt>
                <c:pt idx="695">
                  <c:v>6960.0</c:v>
                </c:pt>
                <c:pt idx="696">
                  <c:v>6970.0</c:v>
                </c:pt>
                <c:pt idx="697">
                  <c:v>6980.0</c:v>
                </c:pt>
                <c:pt idx="698">
                  <c:v>6990.0</c:v>
                </c:pt>
                <c:pt idx="699">
                  <c:v>7000.0</c:v>
                </c:pt>
                <c:pt idx="700">
                  <c:v>7010.0</c:v>
                </c:pt>
                <c:pt idx="701">
                  <c:v>7020.0</c:v>
                </c:pt>
                <c:pt idx="702">
                  <c:v>7030.0</c:v>
                </c:pt>
                <c:pt idx="703">
                  <c:v>7040.0</c:v>
                </c:pt>
                <c:pt idx="704">
                  <c:v>7050.0</c:v>
                </c:pt>
                <c:pt idx="705">
                  <c:v>7060.0</c:v>
                </c:pt>
                <c:pt idx="706">
                  <c:v>7070.0</c:v>
                </c:pt>
                <c:pt idx="707">
                  <c:v>7080.0</c:v>
                </c:pt>
                <c:pt idx="708">
                  <c:v>7090.0</c:v>
                </c:pt>
                <c:pt idx="709">
                  <c:v>7100.0</c:v>
                </c:pt>
                <c:pt idx="710">
                  <c:v>7110.0</c:v>
                </c:pt>
                <c:pt idx="711">
                  <c:v>7120.0</c:v>
                </c:pt>
                <c:pt idx="712">
                  <c:v>7130.0</c:v>
                </c:pt>
                <c:pt idx="713">
                  <c:v>7140.0</c:v>
                </c:pt>
                <c:pt idx="714">
                  <c:v>7150.0</c:v>
                </c:pt>
                <c:pt idx="715">
                  <c:v>7160.0</c:v>
                </c:pt>
                <c:pt idx="716">
                  <c:v>7170.0</c:v>
                </c:pt>
                <c:pt idx="717">
                  <c:v>7180.0</c:v>
                </c:pt>
                <c:pt idx="718">
                  <c:v>7190.0</c:v>
                </c:pt>
                <c:pt idx="719">
                  <c:v>7200.0</c:v>
                </c:pt>
                <c:pt idx="720">
                  <c:v>7210.0</c:v>
                </c:pt>
                <c:pt idx="721">
                  <c:v>7220.0</c:v>
                </c:pt>
                <c:pt idx="722">
                  <c:v>7230.0</c:v>
                </c:pt>
                <c:pt idx="723">
                  <c:v>7240.0</c:v>
                </c:pt>
                <c:pt idx="724">
                  <c:v>7250.0</c:v>
                </c:pt>
                <c:pt idx="725">
                  <c:v>7260.0</c:v>
                </c:pt>
                <c:pt idx="726">
                  <c:v>7270.0</c:v>
                </c:pt>
                <c:pt idx="727">
                  <c:v>7280.0</c:v>
                </c:pt>
                <c:pt idx="728">
                  <c:v>7290.0</c:v>
                </c:pt>
                <c:pt idx="729">
                  <c:v>7300.0</c:v>
                </c:pt>
                <c:pt idx="730">
                  <c:v>7310.0</c:v>
                </c:pt>
                <c:pt idx="731">
                  <c:v>7320.0</c:v>
                </c:pt>
                <c:pt idx="732">
                  <c:v>7330.0</c:v>
                </c:pt>
                <c:pt idx="733">
                  <c:v>7340.0</c:v>
                </c:pt>
                <c:pt idx="734">
                  <c:v>7350.0</c:v>
                </c:pt>
                <c:pt idx="735">
                  <c:v>7360.0</c:v>
                </c:pt>
                <c:pt idx="736">
                  <c:v>7370.0</c:v>
                </c:pt>
                <c:pt idx="737">
                  <c:v>7380.0</c:v>
                </c:pt>
                <c:pt idx="738">
                  <c:v>7390.0</c:v>
                </c:pt>
                <c:pt idx="739">
                  <c:v>7400.0</c:v>
                </c:pt>
                <c:pt idx="740">
                  <c:v>7410.0</c:v>
                </c:pt>
                <c:pt idx="741">
                  <c:v>7420.0</c:v>
                </c:pt>
                <c:pt idx="742">
                  <c:v>7430.0</c:v>
                </c:pt>
                <c:pt idx="743">
                  <c:v>7440.0</c:v>
                </c:pt>
                <c:pt idx="744">
                  <c:v>7450.0</c:v>
                </c:pt>
                <c:pt idx="745">
                  <c:v>7460.0</c:v>
                </c:pt>
              </c:numCache>
            </c:numRef>
          </c:xVal>
          <c:yVal>
            <c:numRef>
              <c:f>Validierung!$H$2:$H$747</c:f>
              <c:numCache>
                <c:formatCode>General</c:formatCode>
                <c:ptCount val="746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1.0</c:v>
                </c:pt>
                <c:pt idx="75">
                  <c:v>1.0</c:v>
                </c:pt>
                <c:pt idx="76">
                  <c:v>1.0</c:v>
                </c:pt>
                <c:pt idx="77">
                  <c:v>1.0</c:v>
                </c:pt>
                <c:pt idx="78">
                  <c:v>1.0</c:v>
                </c:pt>
                <c:pt idx="79">
                  <c:v>2.0</c:v>
                </c:pt>
                <c:pt idx="80">
                  <c:v>2.0</c:v>
                </c:pt>
                <c:pt idx="81">
                  <c:v>3.0</c:v>
                </c:pt>
                <c:pt idx="82">
                  <c:v>3.0</c:v>
                </c:pt>
                <c:pt idx="83">
                  <c:v>3.0</c:v>
                </c:pt>
                <c:pt idx="84">
                  <c:v>5.0</c:v>
                </c:pt>
                <c:pt idx="85">
                  <c:v>7.0</c:v>
                </c:pt>
                <c:pt idx="86">
                  <c:v>7.0</c:v>
                </c:pt>
                <c:pt idx="87">
                  <c:v>6.0</c:v>
                </c:pt>
                <c:pt idx="88">
                  <c:v>10.0</c:v>
                </c:pt>
                <c:pt idx="89">
                  <c:v>12.0</c:v>
                </c:pt>
                <c:pt idx="90">
                  <c:v>12.0</c:v>
                </c:pt>
                <c:pt idx="91">
                  <c:v>11.0</c:v>
                </c:pt>
                <c:pt idx="92">
                  <c:v>13.0</c:v>
                </c:pt>
                <c:pt idx="93">
                  <c:v>15.0</c:v>
                </c:pt>
                <c:pt idx="94">
                  <c:v>19.0</c:v>
                </c:pt>
                <c:pt idx="95">
                  <c:v>22.0</c:v>
                </c:pt>
                <c:pt idx="96">
                  <c:v>20.0</c:v>
                </c:pt>
                <c:pt idx="97">
                  <c:v>15.0</c:v>
                </c:pt>
                <c:pt idx="98">
                  <c:v>15.0</c:v>
                </c:pt>
                <c:pt idx="99">
                  <c:v>23.0</c:v>
                </c:pt>
                <c:pt idx="100">
                  <c:v>24.0</c:v>
                </c:pt>
                <c:pt idx="101">
                  <c:v>28.0</c:v>
                </c:pt>
                <c:pt idx="102">
                  <c:v>26.0</c:v>
                </c:pt>
                <c:pt idx="103">
                  <c:v>25.0</c:v>
                </c:pt>
                <c:pt idx="104">
                  <c:v>27.0</c:v>
                </c:pt>
                <c:pt idx="105">
                  <c:v>23.0</c:v>
                </c:pt>
                <c:pt idx="106">
                  <c:v>25.0</c:v>
                </c:pt>
                <c:pt idx="107">
                  <c:v>27.0</c:v>
                </c:pt>
                <c:pt idx="108">
                  <c:v>24.0</c:v>
                </c:pt>
                <c:pt idx="109">
                  <c:v>21.0</c:v>
                </c:pt>
                <c:pt idx="110">
                  <c:v>20.0</c:v>
                </c:pt>
                <c:pt idx="111">
                  <c:v>19.0</c:v>
                </c:pt>
                <c:pt idx="112">
                  <c:v>18.0</c:v>
                </c:pt>
                <c:pt idx="113">
                  <c:v>17.0</c:v>
                </c:pt>
                <c:pt idx="114">
                  <c:v>15.0</c:v>
                </c:pt>
                <c:pt idx="115">
                  <c:v>14.0</c:v>
                </c:pt>
                <c:pt idx="116">
                  <c:v>12.0</c:v>
                </c:pt>
                <c:pt idx="117">
                  <c:v>10.0</c:v>
                </c:pt>
                <c:pt idx="118">
                  <c:v>9.0</c:v>
                </c:pt>
                <c:pt idx="119">
                  <c:v>7.0</c:v>
                </c:pt>
                <c:pt idx="120">
                  <c:v>5.0</c:v>
                </c:pt>
                <c:pt idx="121">
                  <c:v>3.0</c:v>
                </c:pt>
                <c:pt idx="122">
                  <c:v>1.0</c:v>
                </c:pt>
                <c:pt idx="123">
                  <c:v>1.0</c:v>
                </c:pt>
                <c:pt idx="124">
                  <c:v>1.0</c:v>
                </c:pt>
                <c:pt idx="125">
                  <c:v>1.0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  <c:pt idx="155">
                  <c:v>0.0</c:v>
                </c:pt>
                <c:pt idx="156">
                  <c:v>0.0</c:v>
                </c:pt>
                <c:pt idx="157">
                  <c:v>0.0</c:v>
                </c:pt>
                <c:pt idx="158">
                  <c:v>0.0</c:v>
                </c:pt>
                <c:pt idx="159">
                  <c:v>0.0</c:v>
                </c:pt>
                <c:pt idx="160">
                  <c:v>0.0</c:v>
                </c:pt>
                <c:pt idx="161">
                  <c:v>0.0</c:v>
                </c:pt>
                <c:pt idx="162">
                  <c:v>0.0</c:v>
                </c:pt>
                <c:pt idx="163">
                  <c:v>0.0</c:v>
                </c:pt>
                <c:pt idx="164">
                  <c:v>0.0</c:v>
                </c:pt>
                <c:pt idx="165">
                  <c:v>0.0</c:v>
                </c:pt>
                <c:pt idx="166">
                  <c:v>0.0</c:v>
                </c:pt>
                <c:pt idx="167">
                  <c:v>0.0</c:v>
                </c:pt>
                <c:pt idx="168">
                  <c:v>0.0</c:v>
                </c:pt>
                <c:pt idx="169">
                  <c:v>0.0</c:v>
                </c:pt>
                <c:pt idx="170">
                  <c:v>0.0</c:v>
                </c:pt>
                <c:pt idx="171">
                  <c:v>0.0</c:v>
                </c:pt>
                <c:pt idx="172">
                  <c:v>0.0</c:v>
                </c:pt>
                <c:pt idx="173">
                  <c:v>0.0</c:v>
                </c:pt>
                <c:pt idx="174">
                  <c:v>0.0</c:v>
                </c:pt>
                <c:pt idx="175">
                  <c:v>0.0</c:v>
                </c:pt>
                <c:pt idx="176">
                  <c:v>0.0</c:v>
                </c:pt>
                <c:pt idx="177">
                  <c:v>0.0</c:v>
                </c:pt>
                <c:pt idx="178">
                  <c:v>0.0</c:v>
                </c:pt>
                <c:pt idx="179">
                  <c:v>0.0</c:v>
                </c:pt>
                <c:pt idx="180">
                  <c:v>0.0</c:v>
                </c:pt>
                <c:pt idx="181">
                  <c:v>0.0</c:v>
                </c:pt>
                <c:pt idx="182">
                  <c:v>0.0</c:v>
                </c:pt>
                <c:pt idx="183">
                  <c:v>0.0</c:v>
                </c:pt>
                <c:pt idx="184">
                  <c:v>0.0</c:v>
                </c:pt>
                <c:pt idx="185">
                  <c:v>0.0</c:v>
                </c:pt>
                <c:pt idx="186">
                  <c:v>0.0</c:v>
                </c:pt>
                <c:pt idx="187">
                  <c:v>0.0</c:v>
                </c:pt>
                <c:pt idx="188">
                  <c:v>0.0</c:v>
                </c:pt>
                <c:pt idx="189">
                  <c:v>0.0</c:v>
                </c:pt>
                <c:pt idx="190">
                  <c:v>0.0</c:v>
                </c:pt>
                <c:pt idx="191">
                  <c:v>0.0</c:v>
                </c:pt>
                <c:pt idx="192">
                  <c:v>0.0</c:v>
                </c:pt>
                <c:pt idx="193">
                  <c:v>0.0</c:v>
                </c:pt>
                <c:pt idx="194">
                  <c:v>0.0</c:v>
                </c:pt>
                <c:pt idx="195">
                  <c:v>0.0</c:v>
                </c:pt>
                <c:pt idx="196">
                  <c:v>0.0</c:v>
                </c:pt>
                <c:pt idx="197">
                  <c:v>0.0</c:v>
                </c:pt>
                <c:pt idx="198">
                  <c:v>0.0</c:v>
                </c:pt>
                <c:pt idx="199">
                  <c:v>0.0</c:v>
                </c:pt>
                <c:pt idx="200">
                  <c:v>0.0</c:v>
                </c:pt>
                <c:pt idx="201">
                  <c:v>0.0</c:v>
                </c:pt>
                <c:pt idx="202">
                  <c:v>0.0</c:v>
                </c:pt>
                <c:pt idx="203">
                  <c:v>0.0</c:v>
                </c:pt>
                <c:pt idx="204">
                  <c:v>0.0</c:v>
                </c:pt>
                <c:pt idx="205">
                  <c:v>0.0</c:v>
                </c:pt>
                <c:pt idx="206">
                  <c:v>0.0</c:v>
                </c:pt>
                <c:pt idx="207">
                  <c:v>0.0</c:v>
                </c:pt>
                <c:pt idx="208">
                  <c:v>0.0</c:v>
                </c:pt>
                <c:pt idx="209">
                  <c:v>0.0</c:v>
                </c:pt>
                <c:pt idx="210">
                  <c:v>0.0</c:v>
                </c:pt>
                <c:pt idx="211">
                  <c:v>0.0</c:v>
                </c:pt>
                <c:pt idx="212">
                  <c:v>0.0</c:v>
                </c:pt>
                <c:pt idx="213">
                  <c:v>0.0</c:v>
                </c:pt>
                <c:pt idx="214">
                  <c:v>0.0</c:v>
                </c:pt>
                <c:pt idx="215">
                  <c:v>0.0</c:v>
                </c:pt>
                <c:pt idx="216">
                  <c:v>0.0</c:v>
                </c:pt>
                <c:pt idx="217">
                  <c:v>0.0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2.0</c:v>
                </c:pt>
                <c:pt idx="222">
                  <c:v>2.0</c:v>
                </c:pt>
                <c:pt idx="223">
                  <c:v>4.0</c:v>
                </c:pt>
                <c:pt idx="224">
                  <c:v>4.0</c:v>
                </c:pt>
                <c:pt idx="225">
                  <c:v>5.0</c:v>
                </c:pt>
                <c:pt idx="226">
                  <c:v>7.0</c:v>
                </c:pt>
                <c:pt idx="227">
                  <c:v>10.0</c:v>
                </c:pt>
                <c:pt idx="228">
                  <c:v>15.0</c:v>
                </c:pt>
                <c:pt idx="229">
                  <c:v>12.0</c:v>
                </c:pt>
                <c:pt idx="230">
                  <c:v>13.0</c:v>
                </c:pt>
                <c:pt idx="231">
                  <c:v>14.0</c:v>
                </c:pt>
                <c:pt idx="232">
                  <c:v>12.0</c:v>
                </c:pt>
                <c:pt idx="233">
                  <c:v>20.0</c:v>
                </c:pt>
                <c:pt idx="234">
                  <c:v>21.0</c:v>
                </c:pt>
                <c:pt idx="235">
                  <c:v>16.0</c:v>
                </c:pt>
                <c:pt idx="236">
                  <c:v>22.0</c:v>
                </c:pt>
                <c:pt idx="237">
                  <c:v>20.0</c:v>
                </c:pt>
                <c:pt idx="238">
                  <c:v>22.0</c:v>
                </c:pt>
                <c:pt idx="239">
                  <c:v>24.0</c:v>
                </c:pt>
                <c:pt idx="240">
                  <c:v>21.0</c:v>
                </c:pt>
                <c:pt idx="241">
                  <c:v>20.0</c:v>
                </c:pt>
                <c:pt idx="242">
                  <c:v>25.0</c:v>
                </c:pt>
                <c:pt idx="243">
                  <c:v>25.0</c:v>
                </c:pt>
                <c:pt idx="244">
                  <c:v>28.0</c:v>
                </c:pt>
                <c:pt idx="245">
                  <c:v>31.0</c:v>
                </c:pt>
                <c:pt idx="246">
                  <c:v>22.0</c:v>
                </c:pt>
                <c:pt idx="247">
                  <c:v>20.0</c:v>
                </c:pt>
                <c:pt idx="248">
                  <c:v>12.0</c:v>
                </c:pt>
                <c:pt idx="249">
                  <c:v>25.0</c:v>
                </c:pt>
                <c:pt idx="250">
                  <c:v>24.0</c:v>
                </c:pt>
                <c:pt idx="251">
                  <c:v>23.0</c:v>
                </c:pt>
                <c:pt idx="252">
                  <c:v>23.0</c:v>
                </c:pt>
                <c:pt idx="253">
                  <c:v>21.0</c:v>
                </c:pt>
                <c:pt idx="254">
                  <c:v>21.0</c:v>
                </c:pt>
                <c:pt idx="255">
                  <c:v>20.0</c:v>
                </c:pt>
                <c:pt idx="256">
                  <c:v>19.0</c:v>
                </c:pt>
                <c:pt idx="257">
                  <c:v>18.0</c:v>
                </c:pt>
                <c:pt idx="258">
                  <c:v>15.0</c:v>
                </c:pt>
                <c:pt idx="259">
                  <c:v>13.0</c:v>
                </c:pt>
                <c:pt idx="260">
                  <c:v>12.0</c:v>
                </c:pt>
                <c:pt idx="261">
                  <c:v>12.0</c:v>
                </c:pt>
                <c:pt idx="262">
                  <c:v>12.0</c:v>
                </c:pt>
                <c:pt idx="263">
                  <c:v>11.0</c:v>
                </c:pt>
                <c:pt idx="264">
                  <c:v>7.0</c:v>
                </c:pt>
                <c:pt idx="265">
                  <c:v>6.0</c:v>
                </c:pt>
                <c:pt idx="266">
                  <c:v>5.0</c:v>
                </c:pt>
                <c:pt idx="267">
                  <c:v>3.0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0.0</c:v>
                </c:pt>
                <c:pt idx="272">
                  <c:v>0.0</c:v>
                </c:pt>
                <c:pt idx="273">
                  <c:v>0.0</c:v>
                </c:pt>
                <c:pt idx="274">
                  <c:v>0.0</c:v>
                </c:pt>
                <c:pt idx="275">
                  <c:v>0.0</c:v>
                </c:pt>
                <c:pt idx="276">
                  <c:v>0.0</c:v>
                </c:pt>
                <c:pt idx="277">
                  <c:v>0.0</c:v>
                </c:pt>
                <c:pt idx="278">
                  <c:v>0.0</c:v>
                </c:pt>
                <c:pt idx="279">
                  <c:v>0.0</c:v>
                </c:pt>
                <c:pt idx="280">
                  <c:v>0.0</c:v>
                </c:pt>
                <c:pt idx="281">
                  <c:v>0.0</c:v>
                </c:pt>
                <c:pt idx="282">
                  <c:v>0.0</c:v>
                </c:pt>
                <c:pt idx="283">
                  <c:v>0.0</c:v>
                </c:pt>
                <c:pt idx="284">
                  <c:v>0.0</c:v>
                </c:pt>
                <c:pt idx="285">
                  <c:v>0.0</c:v>
                </c:pt>
                <c:pt idx="286">
                  <c:v>0.0</c:v>
                </c:pt>
                <c:pt idx="287">
                  <c:v>0.0</c:v>
                </c:pt>
                <c:pt idx="288">
                  <c:v>0.0</c:v>
                </c:pt>
                <c:pt idx="289">
                  <c:v>0.0</c:v>
                </c:pt>
                <c:pt idx="290">
                  <c:v>0.0</c:v>
                </c:pt>
                <c:pt idx="291">
                  <c:v>0.0</c:v>
                </c:pt>
                <c:pt idx="292">
                  <c:v>0.0</c:v>
                </c:pt>
                <c:pt idx="293">
                  <c:v>0.0</c:v>
                </c:pt>
                <c:pt idx="294">
                  <c:v>0.0</c:v>
                </c:pt>
                <c:pt idx="295">
                  <c:v>0.0</c:v>
                </c:pt>
                <c:pt idx="296">
                  <c:v>0.0</c:v>
                </c:pt>
                <c:pt idx="297">
                  <c:v>0.0</c:v>
                </c:pt>
                <c:pt idx="298">
                  <c:v>0.0</c:v>
                </c:pt>
                <c:pt idx="299">
                  <c:v>0.0</c:v>
                </c:pt>
                <c:pt idx="300">
                  <c:v>0.0</c:v>
                </c:pt>
                <c:pt idx="301">
                  <c:v>0.0</c:v>
                </c:pt>
                <c:pt idx="302">
                  <c:v>0.0</c:v>
                </c:pt>
                <c:pt idx="303">
                  <c:v>0.0</c:v>
                </c:pt>
                <c:pt idx="304">
                  <c:v>0.0</c:v>
                </c:pt>
                <c:pt idx="305">
                  <c:v>0.0</c:v>
                </c:pt>
                <c:pt idx="306">
                  <c:v>0.0</c:v>
                </c:pt>
                <c:pt idx="307">
                  <c:v>0.0</c:v>
                </c:pt>
                <c:pt idx="308">
                  <c:v>0.0</c:v>
                </c:pt>
                <c:pt idx="309">
                  <c:v>0.0</c:v>
                </c:pt>
                <c:pt idx="310">
                  <c:v>0.0</c:v>
                </c:pt>
                <c:pt idx="311">
                  <c:v>0.0</c:v>
                </c:pt>
                <c:pt idx="312">
                  <c:v>0.0</c:v>
                </c:pt>
                <c:pt idx="313">
                  <c:v>0.0</c:v>
                </c:pt>
                <c:pt idx="314">
                  <c:v>0.0</c:v>
                </c:pt>
                <c:pt idx="315">
                  <c:v>0.0</c:v>
                </c:pt>
                <c:pt idx="316">
                  <c:v>0.0</c:v>
                </c:pt>
                <c:pt idx="317">
                  <c:v>0.0</c:v>
                </c:pt>
                <c:pt idx="318">
                  <c:v>0.0</c:v>
                </c:pt>
                <c:pt idx="319">
                  <c:v>0.0</c:v>
                </c:pt>
                <c:pt idx="320">
                  <c:v>0.0</c:v>
                </c:pt>
                <c:pt idx="321">
                  <c:v>0.0</c:v>
                </c:pt>
                <c:pt idx="322">
                  <c:v>0.0</c:v>
                </c:pt>
                <c:pt idx="323">
                  <c:v>0.0</c:v>
                </c:pt>
                <c:pt idx="324">
                  <c:v>0.0</c:v>
                </c:pt>
                <c:pt idx="325">
                  <c:v>0.0</c:v>
                </c:pt>
                <c:pt idx="326">
                  <c:v>0.0</c:v>
                </c:pt>
                <c:pt idx="327">
                  <c:v>0.0</c:v>
                </c:pt>
                <c:pt idx="328">
                  <c:v>0.0</c:v>
                </c:pt>
                <c:pt idx="329">
                  <c:v>0.0</c:v>
                </c:pt>
                <c:pt idx="330">
                  <c:v>0.0</c:v>
                </c:pt>
                <c:pt idx="331">
                  <c:v>0.0</c:v>
                </c:pt>
                <c:pt idx="332">
                  <c:v>0.0</c:v>
                </c:pt>
                <c:pt idx="333">
                  <c:v>0.0</c:v>
                </c:pt>
                <c:pt idx="334">
                  <c:v>0.0</c:v>
                </c:pt>
                <c:pt idx="335">
                  <c:v>0.0</c:v>
                </c:pt>
                <c:pt idx="336">
                  <c:v>0.0</c:v>
                </c:pt>
                <c:pt idx="337">
                  <c:v>0.0</c:v>
                </c:pt>
                <c:pt idx="338">
                  <c:v>0.0</c:v>
                </c:pt>
                <c:pt idx="339">
                  <c:v>0.0</c:v>
                </c:pt>
                <c:pt idx="340">
                  <c:v>0.0</c:v>
                </c:pt>
                <c:pt idx="341">
                  <c:v>0.0</c:v>
                </c:pt>
                <c:pt idx="342">
                  <c:v>0.0</c:v>
                </c:pt>
                <c:pt idx="343">
                  <c:v>0.0</c:v>
                </c:pt>
                <c:pt idx="344">
                  <c:v>0.0</c:v>
                </c:pt>
                <c:pt idx="345">
                  <c:v>0.0</c:v>
                </c:pt>
                <c:pt idx="346">
                  <c:v>0.0</c:v>
                </c:pt>
                <c:pt idx="347">
                  <c:v>0.0</c:v>
                </c:pt>
                <c:pt idx="348">
                  <c:v>0.0</c:v>
                </c:pt>
                <c:pt idx="349">
                  <c:v>0.0</c:v>
                </c:pt>
                <c:pt idx="350">
                  <c:v>0.0</c:v>
                </c:pt>
                <c:pt idx="351">
                  <c:v>0.0</c:v>
                </c:pt>
                <c:pt idx="352">
                  <c:v>0.0</c:v>
                </c:pt>
                <c:pt idx="353">
                  <c:v>0.0</c:v>
                </c:pt>
                <c:pt idx="354">
                  <c:v>0.0</c:v>
                </c:pt>
                <c:pt idx="355">
                  <c:v>0.0</c:v>
                </c:pt>
                <c:pt idx="356">
                  <c:v>0.0</c:v>
                </c:pt>
                <c:pt idx="357">
                  <c:v>0.0</c:v>
                </c:pt>
                <c:pt idx="358">
                  <c:v>0.0</c:v>
                </c:pt>
                <c:pt idx="359">
                  <c:v>0.0</c:v>
                </c:pt>
                <c:pt idx="360">
                  <c:v>0.0</c:v>
                </c:pt>
                <c:pt idx="361">
                  <c:v>0.0</c:v>
                </c:pt>
                <c:pt idx="362">
                  <c:v>1.0</c:v>
                </c:pt>
                <c:pt idx="363">
                  <c:v>1.0</c:v>
                </c:pt>
                <c:pt idx="364">
                  <c:v>1.0</c:v>
                </c:pt>
                <c:pt idx="365">
                  <c:v>2.0</c:v>
                </c:pt>
                <c:pt idx="366">
                  <c:v>3.0</c:v>
                </c:pt>
                <c:pt idx="367">
                  <c:v>4.0</c:v>
                </c:pt>
                <c:pt idx="368">
                  <c:v>5.0</c:v>
                </c:pt>
                <c:pt idx="369">
                  <c:v>7.0</c:v>
                </c:pt>
                <c:pt idx="370">
                  <c:v>9.0</c:v>
                </c:pt>
                <c:pt idx="371">
                  <c:v>11.0</c:v>
                </c:pt>
                <c:pt idx="372">
                  <c:v>12.0</c:v>
                </c:pt>
                <c:pt idx="373">
                  <c:v>14.0</c:v>
                </c:pt>
                <c:pt idx="374">
                  <c:v>16.0</c:v>
                </c:pt>
                <c:pt idx="375">
                  <c:v>18.0</c:v>
                </c:pt>
                <c:pt idx="376">
                  <c:v>19.0</c:v>
                </c:pt>
                <c:pt idx="377">
                  <c:v>20.0</c:v>
                </c:pt>
                <c:pt idx="378">
                  <c:v>21.0</c:v>
                </c:pt>
                <c:pt idx="379">
                  <c:v>21.0</c:v>
                </c:pt>
                <c:pt idx="380">
                  <c:v>21.0</c:v>
                </c:pt>
                <c:pt idx="381">
                  <c:v>22.0</c:v>
                </c:pt>
                <c:pt idx="382">
                  <c:v>24.0</c:v>
                </c:pt>
                <c:pt idx="383">
                  <c:v>25.0</c:v>
                </c:pt>
                <c:pt idx="384">
                  <c:v>26.0</c:v>
                </c:pt>
                <c:pt idx="385">
                  <c:v>26.0</c:v>
                </c:pt>
                <c:pt idx="386">
                  <c:v>26.0</c:v>
                </c:pt>
                <c:pt idx="387">
                  <c:v>27.0</c:v>
                </c:pt>
                <c:pt idx="388">
                  <c:v>27.0</c:v>
                </c:pt>
                <c:pt idx="389">
                  <c:v>27.0</c:v>
                </c:pt>
                <c:pt idx="390">
                  <c:v>26.0</c:v>
                </c:pt>
                <c:pt idx="391">
                  <c:v>26.0</c:v>
                </c:pt>
                <c:pt idx="392">
                  <c:v>25.0</c:v>
                </c:pt>
                <c:pt idx="393">
                  <c:v>25.0</c:v>
                </c:pt>
                <c:pt idx="394">
                  <c:v>24.0</c:v>
                </c:pt>
                <c:pt idx="395">
                  <c:v>23.0</c:v>
                </c:pt>
                <c:pt idx="396">
                  <c:v>22.0</c:v>
                </c:pt>
                <c:pt idx="397">
                  <c:v>21.0</c:v>
                </c:pt>
                <c:pt idx="398">
                  <c:v>20.0</c:v>
                </c:pt>
                <c:pt idx="399">
                  <c:v>19.0</c:v>
                </c:pt>
                <c:pt idx="400">
                  <c:v>17.0</c:v>
                </c:pt>
                <c:pt idx="401">
                  <c:v>15.0</c:v>
                </c:pt>
                <c:pt idx="402">
                  <c:v>14.0</c:v>
                </c:pt>
                <c:pt idx="403">
                  <c:v>13.0</c:v>
                </c:pt>
                <c:pt idx="404">
                  <c:v>12.0</c:v>
                </c:pt>
                <c:pt idx="405">
                  <c:v>10.0</c:v>
                </c:pt>
                <c:pt idx="406">
                  <c:v>9.0</c:v>
                </c:pt>
                <c:pt idx="407">
                  <c:v>8.0</c:v>
                </c:pt>
                <c:pt idx="408">
                  <c:v>6.0</c:v>
                </c:pt>
                <c:pt idx="409">
                  <c:v>5.0</c:v>
                </c:pt>
                <c:pt idx="410">
                  <c:v>3.0</c:v>
                </c:pt>
                <c:pt idx="411">
                  <c:v>2.0</c:v>
                </c:pt>
                <c:pt idx="412">
                  <c:v>1.0</c:v>
                </c:pt>
                <c:pt idx="413">
                  <c:v>1.0</c:v>
                </c:pt>
                <c:pt idx="414">
                  <c:v>0.0</c:v>
                </c:pt>
                <c:pt idx="415">
                  <c:v>0.0</c:v>
                </c:pt>
                <c:pt idx="416">
                  <c:v>1.0</c:v>
                </c:pt>
                <c:pt idx="417">
                  <c:v>0.0</c:v>
                </c:pt>
                <c:pt idx="418">
                  <c:v>0.0</c:v>
                </c:pt>
                <c:pt idx="419">
                  <c:v>0.0</c:v>
                </c:pt>
                <c:pt idx="420">
                  <c:v>0.0</c:v>
                </c:pt>
                <c:pt idx="421">
                  <c:v>0.0</c:v>
                </c:pt>
                <c:pt idx="422">
                  <c:v>0.0</c:v>
                </c:pt>
                <c:pt idx="423">
                  <c:v>0.0</c:v>
                </c:pt>
                <c:pt idx="424">
                  <c:v>0.0</c:v>
                </c:pt>
                <c:pt idx="425">
                  <c:v>0.0</c:v>
                </c:pt>
                <c:pt idx="426">
                  <c:v>0.0</c:v>
                </c:pt>
                <c:pt idx="427">
                  <c:v>0.0</c:v>
                </c:pt>
                <c:pt idx="428">
                  <c:v>0.0</c:v>
                </c:pt>
                <c:pt idx="429">
                  <c:v>0.0</c:v>
                </c:pt>
                <c:pt idx="430">
                  <c:v>0.0</c:v>
                </c:pt>
                <c:pt idx="431">
                  <c:v>0.0</c:v>
                </c:pt>
                <c:pt idx="432">
                  <c:v>0.0</c:v>
                </c:pt>
                <c:pt idx="433">
                  <c:v>0.0</c:v>
                </c:pt>
                <c:pt idx="434">
                  <c:v>0.0</c:v>
                </c:pt>
                <c:pt idx="435">
                  <c:v>0.0</c:v>
                </c:pt>
                <c:pt idx="436">
                  <c:v>0.0</c:v>
                </c:pt>
                <c:pt idx="437">
                  <c:v>0.0</c:v>
                </c:pt>
                <c:pt idx="438">
                  <c:v>0.0</c:v>
                </c:pt>
                <c:pt idx="439">
                  <c:v>0.0</c:v>
                </c:pt>
                <c:pt idx="440">
                  <c:v>0.0</c:v>
                </c:pt>
                <c:pt idx="441">
                  <c:v>0.0</c:v>
                </c:pt>
                <c:pt idx="442">
                  <c:v>0.0</c:v>
                </c:pt>
                <c:pt idx="443">
                  <c:v>0.0</c:v>
                </c:pt>
                <c:pt idx="444">
                  <c:v>0.0</c:v>
                </c:pt>
                <c:pt idx="445">
                  <c:v>0.0</c:v>
                </c:pt>
                <c:pt idx="446">
                  <c:v>0.0</c:v>
                </c:pt>
                <c:pt idx="447">
                  <c:v>0.0</c:v>
                </c:pt>
                <c:pt idx="448">
                  <c:v>0.0</c:v>
                </c:pt>
                <c:pt idx="449">
                  <c:v>0.0</c:v>
                </c:pt>
                <c:pt idx="450">
                  <c:v>0.0</c:v>
                </c:pt>
                <c:pt idx="451">
                  <c:v>0.0</c:v>
                </c:pt>
                <c:pt idx="452">
                  <c:v>0.0</c:v>
                </c:pt>
                <c:pt idx="453">
                  <c:v>0.0</c:v>
                </c:pt>
                <c:pt idx="454">
                  <c:v>0.0</c:v>
                </c:pt>
                <c:pt idx="455">
                  <c:v>0.0</c:v>
                </c:pt>
                <c:pt idx="456">
                  <c:v>0.0</c:v>
                </c:pt>
                <c:pt idx="457">
                  <c:v>0.0</c:v>
                </c:pt>
                <c:pt idx="458">
                  <c:v>0.0</c:v>
                </c:pt>
                <c:pt idx="459">
                  <c:v>0.0</c:v>
                </c:pt>
                <c:pt idx="460">
                  <c:v>0.0</c:v>
                </c:pt>
                <c:pt idx="461">
                  <c:v>0.0</c:v>
                </c:pt>
                <c:pt idx="462">
                  <c:v>0.0</c:v>
                </c:pt>
                <c:pt idx="463">
                  <c:v>0.0</c:v>
                </c:pt>
                <c:pt idx="464">
                  <c:v>0.0</c:v>
                </c:pt>
                <c:pt idx="465">
                  <c:v>0.0</c:v>
                </c:pt>
                <c:pt idx="466">
                  <c:v>0.0</c:v>
                </c:pt>
                <c:pt idx="467">
                  <c:v>0.0</c:v>
                </c:pt>
                <c:pt idx="468">
                  <c:v>0.0</c:v>
                </c:pt>
                <c:pt idx="469">
                  <c:v>0.0</c:v>
                </c:pt>
                <c:pt idx="470">
                  <c:v>0.0</c:v>
                </c:pt>
                <c:pt idx="471">
                  <c:v>0.0</c:v>
                </c:pt>
                <c:pt idx="472">
                  <c:v>0.0</c:v>
                </c:pt>
                <c:pt idx="473">
                  <c:v>0.0</c:v>
                </c:pt>
                <c:pt idx="474">
                  <c:v>0.0</c:v>
                </c:pt>
                <c:pt idx="475">
                  <c:v>0.0</c:v>
                </c:pt>
                <c:pt idx="476">
                  <c:v>0.0</c:v>
                </c:pt>
                <c:pt idx="477">
                  <c:v>0.0</c:v>
                </c:pt>
                <c:pt idx="478">
                  <c:v>0.0</c:v>
                </c:pt>
                <c:pt idx="479">
                  <c:v>0.0</c:v>
                </c:pt>
                <c:pt idx="480">
                  <c:v>0.0</c:v>
                </c:pt>
                <c:pt idx="481">
                  <c:v>0.0</c:v>
                </c:pt>
                <c:pt idx="482">
                  <c:v>0.0</c:v>
                </c:pt>
                <c:pt idx="483">
                  <c:v>0.0</c:v>
                </c:pt>
                <c:pt idx="484">
                  <c:v>0.0</c:v>
                </c:pt>
                <c:pt idx="485">
                  <c:v>0.0</c:v>
                </c:pt>
                <c:pt idx="486">
                  <c:v>0.0</c:v>
                </c:pt>
                <c:pt idx="487">
                  <c:v>0.0</c:v>
                </c:pt>
                <c:pt idx="488">
                  <c:v>0.0</c:v>
                </c:pt>
                <c:pt idx="489">
                  <c:v>0.0</c:v>
                </c:pt>
                <c:pt idx="490">
                  <c:v>0.0</c:v>
                </c:pt>
                <c:pt idx="491">
                  <c:v>0.0</c:v>
                </c:pt>
                <c:pt idx="492">
                  <c:v>0.0</c:v>
                </c:pt>
                <c:pt idx="493">
                  <c:v>0.0</c:v>
                </c:pt>
                <c:pt idx="494">
                  <c:v>0.0</c:v>
                </c:pt>
                <c:pt idx="495">
                  <c:v>0.0</c:v>
                </c:pt>
                <c:pt idx="496">
                  <c:v>0.0</c:v>
                </c:pt>
                <c:pt idx="497">
                  <c:v>0.0</c:v>
                </c:pt>
                <c:pt idx="498">
                  <c:v>0.0</c:v>
                </c:pt>
                <c:pt idx="499">
                  <c:v>0.0</c:v>
                </c:pt>
                <c:pt idx="500">
                  <c:v>0.0</c:v>
                </c:pt>
                <c:pt idx="501">
                  <c:v>0.0</c:v>
                </c:pt>
                <c:pt idx="502">
                  <c:v>0.0</c:v>
                </c:pt>
                <c:pt idx="503">
                  <c:v>0.0</c:v>
                </c:pt>
                <c:pt idx="504">
                  <c:v>0.0</c:v>
                </c:pt>
                <c:pt idx="505">
                  <c:v>0.0</c:v>
                </c:pt>
                <c:pt idx="506">
                  <c:v>1.0</c:v>
                </c:pt>
                <c:pt idx="507">
                  <c:v>1.0</c:v>
                </c:pt>
                <c:pt idx="508">
                  <c:v>1.0</c:v>
                </c:pt>
                <c:pt idx="509">
                  <c:v>3.0</c:v>
                </c:pt>
                <c:pt idx="510">
                  <c:v>4.0</c:v>
                </c:pt>
                <c:pt idx="511">
                  <c:v>5.0</c:v>
                </c:pt>
                <c:pt idx="512">
                  <c:v>6.0</c:v>
                </c:pt>
                <c:pt idx="513">
                  <c:v>8.0</c:v>
                </c:pt>
                <c:pt idx="514">
                  <c:v>10.0</c:v>
                </c:pt>
                <c:pt idx="515">
                  <c:v>12.0</c:v>
                </c:pt>
                <c:pt idx="516">
                  <c:v>13.0</c:v>
                </c:pt>
                <c:pt idx="517">
                  <c:v>14.0</c:v>
                </c:pt>
                <c:pt idx="518">
                  <c:v>15.0</c:v>
                </c:pt>
                <c:pt idx="519">
                  <c:v>18.0</c:v>
                </c:pt>
                <c:pt idx="520">
                  <c:v>19.0</c:v>
                </c:pt>
                <c:pt idx="521">
                  <c:v>19.0</c:v>
                </c:pt>
                <c:pt idx="522">
                  <c:v>21.0</c:v>
                </c:pt>
                <c:pt idx="523">
                  <c:v>24.0</c:v>
                </c:pt>
                <c:pt idx="524">
                  <c:v>24.0</c:v>
                </c:pt>
                <c:pt idx="525">
                  <c:v>24.0</c:v>
                </c:pt>
                <c:pt idx="526">
                  <c:v>26.0</c:v>
                </c:pt>
                <c:pt idx="527">
                  <c:v>26.0</c:v>
                </c:pt>
                <c:pt idx="528">
                  <c:v>25.0</c:v>
                </c:pt>
                <c:pt idx="529">
                  <c:v>26.0</c:v>
                </c:pt>
                <c:pt idx="530">
                  <c:v>26.0</c:v>
                </c:pt>
                <c:pt idx="531">
                  <c:v>28.0</c:v>
                </c:pt>
                <c:pt idx="532">
                  <c:v>27.0</c:v>
                </c:pt>
                <c:pt idx="533">
                  <c:v>27.0</c:v>
                </c:pt>
                <c:pt idx="534">
                  <c:v>22.0</c:v>
                </c:pt>
                <c:pt idx="535">
                  <c:v>23.0</c:v>
                </c:pt>
                <c:pt idx="536">
                  <c:v>25.0</c:v>
                </c:pt>
                <c:pt idx="537">
                  <c:v>26.0</c:v>
                </c:pt>
                <c:pt idx="538">
                  <c:v>25.0</c:v>
                </c:pt>
                <c:pt idx="539">
                  <c:v>23.0</c:v>
                </c:pt>
                <c:pt idx="540">
                  <c:v>21.0</c:v>
                </c:pt>
                <c:pt idx="541">
                  <c:v>19.0</c:v>
                </c:pt>
                <c:pt idx="542">
                  <c:v>17.0</c:v>
                </c:pt>
                <c:pt idx="543">
                  <c:v>16.0</c:v>
                </c:pt>
                <c:pt idx="544">
                  <c:v>15.0</c:v>
                </c:pt>
                <c:pt idx="545">
                  <c:v>14.0</c:v>
                </c:pt>
                <c:pt idx="546">
                  <c:v>14.0</c:v>
                </c:pt>
                <c:pt idx="547">
                  <c:v>15.0</c:v>
                </c:pt>
                <c:pt idx="548">
                  <c:v>12.0</c:v>
                </c:pt>
                <c:pt idx="549">
                  <c:v>9.0</c:v>
                </c:pt>
                <c:pt idx="550">
                  <c:v>7.0</c:v>
                </c:pt>
                <c:pt idx="551">
                  <c:v>5.0</c:v>
                </c:pt>
                <c:pt idx="552">
                  <c:v>4.0</c:v>
                </c:pt>
                <c:pt idx="553">
                  <c:v>4.0</c:v>
                </c:pt>
                <c:pt idx="554">
                  <c:v>3.0</c:v>
                </c:pt>
                <c:pt idx="555">
                  <c:v>2.0</c:v>
                </c:pt>
                <c:pt idx="556">
                  <c:v>1.0</c:v>
                </c:pt>
                <c:pt idx="557">
                  <c:v>1.0</c:v>
                </c:pt>
                <c:pt idx="558">
                  <c:v>0.0</c:v>
                </c:pt>
                <c:pt idx="559">
                  <c:v>0.0</c:v>
                </c:pt>
                <c:pt idx="560">
                  <c:v>1.0</c:v>
                </c:pt>
                <c:pt idx="561">
                  <c:v>0.0</c:v>
                </c:pt>
                <c:pt idx="562">
                  <c:v>0.0</c:v>
                </c:pt>
                <c:pt idx="563">
                  <c:v>0.0</c:v>
                </c:pt>
                <c:pt idx="564">
                  <c:v>0.0</c:v>
                </c:pt>
                <c:pt idx="565">
                  <c:v>0.0</c:v>
                </c:pt>
                <c:pt idx="566">
                  <c:v>0.0</c:v>
                </c:pt>
                <c:pt idx="567">
                  <c:v>0.0</c:v>
                </c:pt>
                <c:pt idx="568">
                  <c:v>0.0</c:v>
                </c:pt>
                <c:pt idx="569">
                  <c:v>0.0</c:v>
                </c:pt>
                <c:pt idx="570">
                  <c:v>0.0</c:v>
                </c:pt>
                <c:pt idx="571">
                  <c:v>0.0</c:v>
                </c:pt>
                <c:pt idx="572">
                  <c:v>0.0</c:v>
                </c:pt>
                <c:pt idx="573">
                  <c:v>0.0</c:v>
                </c:pt>
                <c:pt idx="574">
                  <c:v>0.0</c:v>
                </c:pt>
                <c:pt idx="575">
                  <c:v>0.0</c:v>
                </c:pt>
                <c:pt idx="576">
                  <c:v>0.0</c:v>
                </c:pt>
                <c:pt idx="577">
                  <c:v>0.0</c:v>
                </c:pt>
                <c:pt idx="578">
                  <c:v>0.0</c:v>
                </c:pt>
                <c:pt idx="579">
                  <c:v>0.0</c:v>
                </c:pt>
                <c:pt idx="580">
                  <c:v>0.0</c:v>
                </c:pt>
                <c:pt idx="581">
                  <c:v>0.0</c:v>
                </c:pt>
                <c:pt idx="582">
                  <c:v>0.0</c:v>
                </c:pt>
                <c:pt idx="583">
                  <c:v>0.0</c:v>
                </c:pt>
                <c:pt idx="584">
                  <c:v>0.0</c:v>
                </c:pt>
                <c:pt idx="585">
                  <c:v>0.0</c:v>
                </c:pt>
                <c:pt idx="586">
                  <c:v>0.0</c:v>
                </c:pt>
                <c:pt idx="587">
                  <c:v>0.0</c:v>
                </c:pt>
                <c:pt idx="588">
                  <c:v>0.0</c:v>
                </c:pt>
                <c:pt idx="589">
                  <c:v>0.0</c:v>
                </c:pt>
                <c:pt idx="590">
                  <c:v>0.0</c:v>
                </c:pt>
                <c:pt idx="591">
                  <c:v>0.0</c:v>
                </c:pt>
                <c:pt idx="592">
                  <c:v>0.0</c:v>
                </c:pt>
                <c:pt idx="593">
                  <c:v>0.0</c:v>
                </c:pt>
                <c:pt idx="594">
                  <c:v>0.0</c:v>
                </c:pt>
                <c:pt idx="595">
                  <c:v>0.0</c:v>
                </c:pt>
                <c:pt idx="596">
                  <c:v>0.0</c:v>
                </c:pt>
                <c:pt idx="597">
                  <c:v>0.0</c:v>
                </c:pt>
                <c:pt idx="598">
                  <c:v>0.0</c:v>
                </c:pt>
                <c:pt idx="599">
                  <c:v>0.0</c:v>
                </c:pt>
                <c:pt idx="600">
                  <c:v>0.0</c:v>
                </c:pt>
                <c:pt idx="601">
                  <c:v>0.0</c:v>
                </c:pt>
                <c:pt idx="602">
                  <c:v>0.0</c:v>
                </c:pt>
                <c:pt idx="603">
                  <c:v>0.0</c:v>
                </c:pt>
                <c:pt idx="604">
                  <c:v>0.0</c:v>
                </c:pt>
                <c:pt idx="605">
                  <c:v>0.0</c:v>
                </c:pt>
                <c:pt idx="606">
                  <c:v>0.0</c:v>
                </c:pt>
                <c:pt idx="607">
                  <c:v>0.0</c:v>
                </c:pt>
                <c:pt idx="608">
                  <c:v>0.0</c:v>
                </c:pt>
                <c:pt idx="609">
                  <c:v>0.0</c:v>
                </c:pt>
                <c:pt idx="610">
                  <c:v>0.0</c:v>
                </c:pt>
                <c:pt idx="611">
                  <c:v>0.0</c:v>
                </c:pt>
                <c:pt idx="612">
                  <c:v>0.0</c:v>
                </c:pt>
                <c:pt idx="613">
                  <c:v>0.0</c:v>
                </c:pt>
                <c:pt idx="614">
                  <c:v>0.0</c:v>
                </c:pt>
                <c:pt idx="615">
                  <c:v>0.0</c:v>
                </c:pt>
                <c:pt idx="616">
                  <c:v>0.0</c:v>
                </c:pt>
                <c:pt idx="617">
                  <c:v>0.0</c:v>
                </c:pt>
                <c:pt idx="618">
                  <c:v>0.0</c:v>
                </c:pt>
                <c:pt idx="619">
                  <c:v>0.0</c:v>
                </c:pt>
                <c:pt idx="620">
                  <c:v>0.0</c:v>
                </c:pt>
                <c:pt idx="621">
                  <c:v>0.0</c:v>
                </c:pt>
                <c:pt idx="622">
                  <c:v>0.0</c:v>
                </c:pt>
                <c:pt idx="623">
                  <c:v>0.0</c:v>
                </c:pt>
                <c:pt idx="624">
                  <c:v>0.0</c:v>
                </c:pt>
                <c:pt idx="625">
                  <c:v>0.0</c:v>
                </c:pt>
                <c:pt idx="626">
                  <c:v>0.0</c:v>
                </c:pt>
                <c:pt idx="627">
                  <c:v>0.0</c:v>
                </c:pt>
                <c:pt idx="628">
                  <c:v>0.0</c:v>
                </c:pt>
                <c:pt idx="629">
                  <c:v>0.0</c:v>
                </c:pt>
                <c:pt idx="630">
                  <c:v>0.0</c:v>
                </c:pt>
                <c:pt idx="631">
                  <c:v>0.0</c:v>
                </c:pt>
                <c:pt idx="632">
                  <c:v>0.0</c:v>
                </c:pt>
                <c:pt idx="633">
                  <c:v>0.0</c:v>
                </c:pt>
                <c:pt idx="634">
                  <c:v>0.0</c:v>
                </c:pt>
                <c:pt idx="635">
                  <c:v>0.0</c:v>
                </c:pt>
                <c:pt idx="636">
                  <c:v>0.0</c:v>
                </c:pt>
                <c:pt idx="637">
                  <c:v>0.0</c:v>
                </c:pt>
                <c:pt idx="638">
                  <c:v>0.0</c:v>
                </c:pt>
                <c:pt idx="639">
                  <c:v>0.0</c:v>
                </c:pt>
                <c:pt idx="640">
                  <c:v>0.0</c:v>
                </c:pt>
                <c:pt idx="641">
                  <c:v>0.0</c:v>
                </c:pt>
                <c:pt idx="642">
                  <c:v>0.0</c:v>
                </c:pt>
                <c:pt idx="643">
                  <c:v>0.0</c:v>
                </c:pt>
                <c:pt idx="644">
                  <c:v>0.0</c:v>
                </c:pt>
                <c:pt idx="645">
                  <c:v>0.0</c:v>
                </c:pt>
                <c:pt idx="646">
                  <c:v>0.0</c:v>
                </c:pt>
                <c:pt idx="647">
                  <c:v>0.0</c:v>
                </c:pt>
                <c:pt idx="648">
                  <c:v>0.0</c:v>
                </c:pt>
                <c:pt idx="649">
                  <c:v>0.0</c:v>
                </c:pt>
                <c:pt idx="650">
                  <c:v>0.0</c:v>
                </c:pt>
                <c:pt idx="651">
                  <c:v>1.0</c:v>
                </c:pt>
                <c:pt idx="652">
                  <c:v>1.0</c:v>
                </c:pt>
                <c:pt idx="653">
                  <c:v>2.0</c:v>
                </c:pt>
                <c:pt idx="654">
                  <c:v>3.0</c:v>
                </c:pt>
                <c:pt idx="655">
                  <c:v>3.0</c:v>
                </c:pt>
                <c:pt idx="656">
                  <c:v>4.0</c:v>
                </c:pt>
                <c:pt idx="657">
                  <c:v>6.0</c:v>
                </c:pt>
                <c:pt idx="658">
                  <c:v>6.0</c:v>
                </c:pt>
                <c:pt idx="659">
                  <c:v>7.0</c:v>
                </c:pt>
                <c:pt idx="660">
                  <c:v>9.0</c:v>
                </c:pt>
                <c:pt idx="661">
                  <c:v>11.0</c:v>
                </c:pt>
                <c:pt idx="662">
                  <c:v>10.0</c:v>
                </c:pt>
                <c:pt idx="663">
                  <c:v>12.0</c:v>
                </c:pt>
                <c:pt idx="664">
                  <c:v>13.0</c:v>
                </c:pt>
                <c:pt idx="665">
                  <c:v>14.0</c:v>
                </c:pt>
                <c:pt idx="666">
                  <c:v>17.0</c:v>
                </c:pt>
                <c:pt idx="667">
                  <c:v>22.0</c:v>
                </c:pt>
                <c:pt idx="668">
                  <c:v>25.0</c:v>
                </c:pt>
                <c:pt idx="669">
                  <c:v>25.0</c:v>
                </c:pt>
                <c:pt idx="670">
                  <c:v>25.0</c:v>
                </c:pt>
                <c:pt idx="671">
                  <c:v>24.0</c:v>
                </c:pt>
                <c:pt idx="672">
                  <c:v>28.0</c:v>
                </c:pt>
                <c:pt idx="673">
                  <c:v>29.0</c:v>
                </c:pt>
                <c:pt idx="674">
                  <c:v>27.0</c:v>
                </c:pt>
                <c:pt idx="675">
                  <c:v>25.0</c:v>
                </c:pt>
                <c:pt idx="676">
                  <c:v>26.0</c:v>
                </c:pt>
                <c:pt idx="677">
                  <c:v>27.0</c:v>
                </c:pt>
                <c:pt idx="678">
                  <c:v>28.0</c:v>
                </c:pt>
                <c:pt idx="679">
                  <c:v>29.0</c:v>
                </c:pt>
                <c:pt idx="680">
                  <c:v>29.0</c:v>
                </c:pt>
                <c:pt idx="681">
                  <c:v>27.0</c:v>
                </c:pt>
                <c:pt idx="682">
                  <c:v>27.0</c:v>
                </c:pt>
                <c:pt idx="683">
                  <c:v>26.0</c:v>
                </c:pt>
                <c:pt idx="684">
                  <c:v>25.0</c:v>
                </c:pt>
                <c:pt idx="685">
                  <c:v>24.0</c:v>
                </c:pt>
                <c:pt idx="686">
                  <c:v>22.0</c:v>
                </c:pt>
                <c:pt idx="687">
                  <c:v>20.0</c:v>
                </c:pt>
                <c:pt idx="688">
                  <c:v>19.0</c:v>
                </c:pt>
                <c:pt idx="689">
                  <c:v>18.0</c:v>
                </c:pt>
                <c:pt idx="690">
                  <c:v>16.0</c:v>
                </c:pt>
                <c:pt idx="691">
                  <c:v>15.0</c:v>
                </c:pt>
                <c:pt idx="692">
                  <c:v>11.0</c:v>
                </c:pt>
                <c:pt idx="693">
                  <c:v>10.0</c:v>
                </c:pt>
                <c:pt idx="694">
                  <c:v>8.0</c:v>
                </c:pt>
                <c:pt idx="695">
                  <c:v>6.0</c:v>
                </c:pt>
                <c:pt idx="696">
                  <c:v>5.0</c:v>
                </c:pt>
                <c:pt idx="697">
                  <c:v>4.0</c:v>
                </c:pt>
                <c:pt idx="698">
                  <c:v>3.0</c:v>
                </c:pt>
                <c:pt idx="699">
                  <c:v>2.0</c:v>
                </c:pt>
                <c:pt idx="700">
                  <c:v>0.0</c:v>
                </c:pt>
                <c:pt idx="701">
                  <c:v>0.0</c:v>
                </c:pt>
                <c:pt idx="702">
                  <c:v>0.0</c:v>
                </c:pt>
                <c:pt idx="703">
                  <c:v>0.0</c:v>
                </c:pt>
                <c:pt idx="704">
                  <c:v>0.0</c:v>
                </c:pt>
                <c:pt idx="705">
                  <c:v>0.0</c:v>
                </c:pt>
                <c:pt idx="706">
                  <c:v>0.0</c:v>
                </c:pt>
                <c:pt idx="707">
                  <c:v>0.0</c:v>
                </c:pt>
                <c:pt idx="708">
                  <c:v>0.0</c:v>
                </c:pt>
                <c:pt idx="709">
                  <c:v>0.0</c:v>
                </c:pt>
                <c:pt idx="710">
                  <c:v>0.0</c:v>
                </c:pt>
                <c:pt idx="711">
                  <c:v>0.0</c:v>
                </c:pt>
                <c:pt idx="712">
                  <c:v>0.0</c:v>
                </c:pt>
                <c:pt idx="713">
                  <c:v>0.0</c:v>
                </c:pt>
                <c:pt idx="714">
                  <c:v>0.0</c:v>
                </c:pt>
                <c:pt idx="715">
                  <c:v>0.0</c:v>
                </c:pt>
                <c:pt idx="716">
                  <c:v>0.0</c:v>
                </c:pt>
                <c:pt idx="717">
                  <c:v>0.0</c:v>
                </c:pt>
                <c:pt idx="718">
                  <c:v>0.0</c:v>
                </c:pt>
                <c:pt idx="719">
                  <c:v>0.0</c:v>
                </c:pt>
                <c:pt idx="720">
                  <c:v>0.0</c:v>
                </c:pt>
                <c:pt idx="721">
                  <c:v>0.0</c:v>
                </c:pt>
                <c:pt idx="722">
                  <c:v>0.0</c:v>
                </c:pt>
                <c:pt idx="723">
                  <c:v>0.0</c:v>
                </c:pt>
                <c:pt idx="724">
                  <c:v>0.0</c:v>
                </c:pt>
                <c:pt idx="725">
                  <c:v>0.0</c:v>
                </c:pt>
                <c:pt idx="726">
                  <c:v>0.0</c:v>
                </c:pt>
                <c:pt idx="727">
                  <c:v>0.0</c:v>
                </c:pt>
                <c:pt idx="728">
                  <c:v>0.0</c:v>
                </c:pt>
                <c:pt idx="729">
                  <c:v>0.0</c:v>
                </c:pt>
                <c:pt idx="730">
                  <c:v>0.0</c:v>
                </c:pt>
                <c:pt idx="731">
                  <c:v>0.0</c:v>
                </c:pt>
                <c:pt idx="732">
                  <c:v>0.0</c:v>
                </c:pt>
                <c:pt idx="733">
                  <c:v>0.0</c:v>
                </c:pt>
                <c:pt idx="734">
                  <c:v>0.0</c:v>
                </c:pt>
                <c:pt idx="735">
                  <c:v>0.0</c:v>
                </c:pt>
                <c:pt idx="736">
                  <c:v>0.0</c:v>
                </c:pt>
                <c:pt idx="737">
                  <c:v>0.0</c:v>
                </c:pt>
                <c:pt idx="738">
                  <c:v>0.0</c:v>
                </c:pt>
                <c:pt idx="739">
                  <c:v>0.0</c:v>
                </c:pt>
                <c:pt idx="740">
                  <c:v>0.0</c:v>
                </c:pt>
                <c:pt idx="741">
                  <c:v>0.0</c:v>
                </c:pt>
                <c:pt idx="742">
                  <c:v>0.0</c:v>
                </c:pt>
                <c:pt idx="743">
                  <c:v>0.0</c:v>
                </c:pt>
                <c:pt idx="744">
                  <c:v>0.0</c:v>
                </c:pt>
                <c:pt idx="745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47108784"/>
        <c:axId val="2147114896"/>
      </c:scatterChart>
      <c:valAx>
        <c:axId val="2147108784"/>
        <c:scaling>
          <c:orientation val="minMax"/>
          <c:max val="7500.0"/>
          <c:min val="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Zeit [min]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47114896"/>
        <c:crosses val="autoZero"/>
        <c:crossBetween val="midCat"/>
      </c:valAx>
      <c:valAx>
        <c:axId val="21471148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sz="1400"/>
                  <a:t>Außenlufttemperatur[°C]/Globalstrahlung [W/10m^2]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14710878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53729641693811"/>
          <c:y val="0.475127616451133"/>
          <c:w val="0.125097719869707"/>
          <c:h val="0.11352608828224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454396-710A-1049-AFEC-4938FCAA0E2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1B1FDB-5A79-5244-99BB-FE2B2E9B4F7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47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4367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B1FDB-5A79-5244-99BB-FE2B2E9B4F73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655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28.03.16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9.tiff"/><Relationship Id="rId21" Type="http://schemas.openxmlformats.org/officeDocument/2006/relationships/image" Target="../media/image20.tiff"/><Relationship Id="rId22" Type="http://schemas.openxmlformats.org/officeDocument/2006/relationships/image" Target="../media/image21.tiff"/><Relationship Id="rId23" Type="http://schemas.openxmlformats.org/officeDocument/2006/relationships/image" Target="../media/image22.tiff"/><Relationship Id="rId24" Type="http://schemas.openxmlformats.org/officeDocument/2006/relationships/image" Target="../media/image23.tiff"/><Relationship Id="rId25" Type="http://schemas.openxmlformats.org/officeDocument/2006/relationships/image" Target="../media/image24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tiff"/><Relationship Id="rId13" Type="http://schemas.openxmlformats.org/officeDocument/2006/relationships/image" Target="../media/image12.tiff"/><Relationship Id="rId14" Type="http://schemas.openxmlformats.org/officeDocument/2006/relationships/image" Target="../media/image13.tiff"/><Relationship Id="rId15" Type="http://schemas.openxmlformats.org/officeDocument/2006/relationships/image" Target="../media/image14.tiff"/><Relationship Id="rId16" Type="http://schemas.openxmlformats.org/officeDocument/2006/relationships/image" Target="../media/image15.tiff"/><Relationship Id="rId17" Type="http://schemas.openxmlformats.org/officeDocument/2006/relationships/image" Target="../media/image16.tiff"/><Relationship Id="rId18" Type="http://schemas.openxmlformats.org/officeDocument/2006/relationships/image" Target="../media/image17.tiff"/><Relationship Id="rId19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tiff"/><Relationship Id="rId20" Type="http://schemas.openxmlformats.org/officeDocument/2006/relationships/image" Target="../media/image42.tiff"/><Relationship Id="rId10" Type="http://schemas.openxmlformats.org/officeDocument/2006/relationships/image" Target="../media/image32.tiff"/><Relationship Id="rId11" Type="http://schemas.openxmlformats.org/officeDocument/2006/relationships/image" Target="../media/image33.tiff"/><Relationship Id="rId12" Type="http://schemas.openxmlformats.org/officeDocument/2006/relationships/image" Target="../media/image34.tiff"/><Relationship Id="rId13" Type="http://schemas.openxmlformats.org/officeDocument/2006/relationships/image" Target="../media/image35.tiff"/><Relationship Id="rId14" Type="http://schemas.openxmlformats.org/officeDocument/2006/relationships/image" Target="../media/image36.tiff"/><Relationship Id="rId15" Type="http://schemas.openxmlformats.org/officeDocument/2006/relationships/image" Target="../media/image37.tiff"/><Relationship Id="rId16" Type="http://schemas.openxmlformats.org/officeDocument/2006/relationships/image" Target="../media/image38.tiff"/><Relationship Id="rId17" Type="http://schemas.openxmlformats.org/officeDocument/2006/relationships/image" Target="../media/image39.tiff"/><Relationship Id="rId18" Type="http://schemas.openxmlformats.org/officeDocument/2006/relationships/image" Target="../media/image40.tiff"/><Relationship Id="rId19" Type="http://schemas.openxmlformats.org/officeDocument/2006/relationships/image" Target="../media/image4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27.PNG"/><Relationship Id="rId6" Type="http://schemas.openxmlformats.org/officeDocument/2006/relationships/image" Target="../media/image28.tiff"/><Relationship Id="rId7" Type="http://schemas.openxmlformats.org/officeDocument/2006/relationships/image" Target="../media/image29.tiff"/><Relationship Id="rId8" Type="http://schemas.openxmlformats.org/officeDocument/2006/relationships/image" Target="../media/image3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chart" Target="../charts/chart1.xml"/><Relationship Id="rId5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uppierung 46"/>
          <p:cNvGrpSpPr/>
          <p:nvPr/>
        </p:nvGrpSpPr>
        <p:grpSpPr>
          <a:xfrm>
            <a:off x="1255363" y="-1"/>
            <a:ext cx="9000000" cy="5218387"/>
            <a:chOff x="1255363" y="-1"/>
            <a:chExt cx="9000000" cy="5218387"/>
          </a:xfrm>
        </p:grpSpPr>
        <p:sp>
          <p:nvSpPr>
            <p:cNvPr id="4" name="Rechteck 3"/>
            <p:cNvSpPr>
              <a:spLocks noChangeAspect="1"/>
            </p:cNvSpPr>
            <p:nvPr/>
          </p:nvSpPr>
          <p:spPr>
            <a:xfrm>
              <a:off x="1255363" y="-1"/>
              <a:ext cx="9000000" cy="52183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435363" y="4214638"/>
              <a:ext cx="8640000" cy="82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Bild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48061" y="4227338"/>
              <a:ext cx="6261100" cy="381000"/>
            </a:xfrm>
            <a:prstGeom prst="rect">
              <a:avLst/>
            </a:prstGeom>
          </p:spPr>
        </p:pic>
        <p:grpSp>
          <p:nvGrpSpPr>
            <p:cNvPr id="33" name="Gruppierung 32"/>
            <p:cNvGrpSpPr/>
            <p:nvPr/>
          </p:nvGrpSpPr>
          <p:grpSpPr>
            <a:xfrm>
              <a:off x="1270212" y="164847"/>
              <a:ext cx="8896341" cy="3939333"/>
              <a:chOff x="1270212" y="259443"/>
              <a:chExt cx="8896341" cy="3939333"/>
            </a:xfrm>
          </p:grpSpPr>
          <p:grpSp>
            <p:nvGrpSpPr>
              <p:cNvPr id="18" name="Gruppierung 17"/>
              <p:cNvGrpSpPr/>
              <p:nvPr/>
            </p:nvGrpSpPr>
            <p:grpSpPr>
              <a:xfrm>
                <a:off x="1691437" y="259443"/>
                <a:ext cx="8475116" cy="3939333"/>
                <a:chOff x="1435363" y="259443"/>
                <a:chExt cx="8731190" cy="4058359"/>
              </a:xfrm>
            </p:grpSpPr>
            <p:pic>
              <p:nvPicPr>
                <p:cNvPr id="2" name="Bild 1"/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43" t="6923" r="1254" b="4401"/>
                <a:stretch/>
              </p:blipFill>
              <p:spPr>
                <a:xfrm>
                  <a:off x="1435363" y="259443"/>
                  <a:ext cx="8731190" cy="3680884"/>
                </a:xfrm>
                <a:prstGeom prst="rect">
                  <a:avLst/>
                </a:prstGeom>
              </p:spPr>
            </p:pic>
            <p:pic>
              <p:nvPicPr>
                <p:cNvPr id="6" name="Bild 5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55363" y="4165402"/>
                  <a:ext cx="584200" cy="152400"/>
                </a:xfrm>
                <a:prstGeom prst="rect">
                  <a:avLst/>
                </a:prstGeom>
              </p:spPr>
            </p:pic>
            <p:pic>
              <p:nvPicPr>
                <p:cNvPr id="7" name="Bild 6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99031" y="3946047"/>
                  <a:ext cx="444500" cy="190500"/>
                </a:xfrm>
                <a:prstGeom prst="rect">
                  <a:avLst/>
                </a:prstGeom>
              </p:spPr>
            </p:pic>
            <p:pic>
              <p:nvPicPr>
                <p:cNvPr id="8" name="Bild 7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18899" y="3966987"/>
                  <a:ext cx="368300" cy="139700"/>
                </a:xfrm>
                <a:prstGeom prst="rect">
                  <a:avLst/>
                </a:prstGeom>
              </p:spPr>
            </p:pic>
            <p:pic>
              <p:nvPicPr>
                <p:cNvPr id="9" name="Bild 8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762567" y="3973967"/>
                  <a:ext cx="368300" cy="127000"/>
                </a:xfrm>
                <a:prstGeom prst="rect">
                  <a:avLst/>
                </a:prstGeom>
              </p:spPr>
            </p:pic>
            <p:pic>
              <p:nvPicPr>
                <p:cNvPr id="10" name="Bild 9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20463" y="3953668"/>
                  <a:ext cx="419100" cy="139700"/>
                </a:xfrm>
                <a:prstGeom prst="rect">
                  <a:avLst/>
                </a:prstGeom>
              </p:spPr>
            </p:pic>
            <p:pic>
              <p:nvPicPr>
                <p:cNvPr id="11" name="Bild 10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064131" y="3965108"/>
                  <a:ext cx="368300" cy="114300"/>
                </a:xfrm>
                <a:prstGeom prst="rect">
                  <a:avLst/>
                </a:prstGeom>
              </p:spPr>
            </p:pic>
            <p:pic>
              <p:nvPicPr>
                <p:cNvPr id="14" name="Bild 13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225405" y="3954287"/>
                  <a:ext cx="342900" cy="152400"/>
                </a:xfrm>
                <a:prstGeom prst="rect">
                  <a:avLst/>
                </a:prstGeom>
              </p:spPr>
            </p:pic>
            <p:pic>
              <p:nvPicPr>
                <p:cNvPr id="15" name="Bild 14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86679" y="3953668"/>
                  <a:ext cx="393700" cy="139700"/>
                </a:xfrm>
                <a:prstGeom prst="rect">
                  <a:avLst/>
                </a:prstGeom>
              </p:spPr>
            </p:pic>
          </p:grpSp>
          <p:pic>
            <p:nvPicPr>
              <p:cNvPr id="19" name="Bild 18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10815" y="358361"/>
                <a:ext cx="292100" cy="165100"/>
              </a:xfrm>
              <a:prstGeom prst="rect">
                <a:avLst/>
              </a:prstGeom>
            </p:spPr>
          </p:pic>
          <p:pic>
            <p:nvPicPr>
              <p:cNvPr id="20" name="Bild 19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97464" y="664656"/>
                <a:ext cx="304800" cy="203200"/>
              </a:xfrm>
              <a:prstGeom prst="rect">
                <a:avLst/>
              </a:prstGeom>
            </p:spPr>
          </p:pic>
          <p:pic>
            <p:nvPicPr>
              <p:cNvPr id="21" name="Bild 20"/>
              <p:cNvPicPr>
                <a:picLocks noChangeAspect="1"/>
              </p:cNvPicPr>
              <p:nvPr/>
            </p:nvPicPr>
            <p:blipFill rotWithShape="1">
              <a:blip r:embed="rId14"/>
              <a:srcRect r="2775"/>
              <a:stretch/>
            </p:blipFill>
            <p:spPr>
              <a:xfrm>
                <a:off x="1405768" y="1023018"/>
                <a:ext cx="283996" cy="165100"/>
              </a:xfrm>
              <a:prstGeom prst="rect">
                <a:avLst/>
              </a:prstGeom>
            </p:spPr>
          </p:pic>
          <p:pic>
            <p:nvPicPr>
              <p:cNvPr id="5" name="Bild 4"/>
              <p:cNvPicPr>
                <a:picLocks noChangeAspect="1"/>
              </p:cNvPicPr>
              <p:nvPr/>
            </p:nvPicPr>
            <p:blipFill rotWithShape="1">
              <a:blip r:embed="rId15"/>
              <a:srcRect l="35881" r="24309"/>
              <a:stretch/>
            </p:blipFill>
            <p:spPr>
              <a:xfrm>
                <a:off x="1270212" y="957761"/>
                <a:ext cx="141560" cy="1422400"/>
              </a:xfrm>
              <a:prstGeom prst="rect">
                <a:avLst/>
              </a:prstGeom>
            </p:spPr>
          </p:pic>
          <p:pic>
            <p:nvPicPr>
              <p:cNvPr id="22" name="Bild 21"/>
              <p:cNvPicPr>
                <a:picLocks noChangeAspect="1"/>
              </p:cNvPicPr>
              <p:nvPr/>
            </p:nvPicPr>
            <p:blipFill rotWithShape="1">
              <a:blip r:embed="rId16"/>
              <a:srcRect r="5735"/>
              <a:stretch/>
            </p:blipFill>
            <p:spPr>
              <a:xfrm>
                <a:off x="1400945" y="1364430"/>
                <a:ext cx="287317" cy="177800"/>
              </a:xfrm>
              <a:prstGeom prst="rect">
                <a:avLst/>
              </a:prstGeom>
            </p:spPr>
          </p:pic>
          <p:pic>
            <p:nvPicPr>
              <p:cNvPr id="24" name="Bild 23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03967" y="1677846"/>
                <a:ext cx="292100" cy="190500"/>
              </a:xfrm>
              <a:prstGeom prst="rect">
                <a:avLst/>
              </a:prstGeom>
            </p:spPr>
          </p:pic>
          <p:pic>
            <p:nvPicPr>
              <p:cNvPr id="25" name="Bild 24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403967" y="2045830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27" name="Bild 26"/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372715" y="2376736"/>
                <a:ext cx="330200" cy="127000"/>
              </a:xfrm>
              <a:prstGeom prst="rect">
                <a:avLst/>
              </a:prstGeom>
            </p:spPr>
          </p:pic>
          <p:pic>
            <p:nvPicPr>
              <p:cNvPr id="28" name="Bild 27"/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1385415" y="2696998"/>
                <a:ext cx="317500" cy="177800"/>
              </a:xfrm>
              <a:prstGeom prst="rect">
                <a:avLst/>
              </a:prstGeom>
            </p:spPr>
          </p:pic>
          <p:pic>
            <p:nvPicPr>
              <p:cNvPr id="29" name="Bild 28"/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0945" y="3048542"/>
                <a:ext cx="292100" cy="139700"/>
              </a:xfrm>
              <a:prstGeom prst="rect">
                <a:avLst/>
              </a:prstGeom>
            </p:spPr>
          </p:pic>
          <p:pic>
            <p:nvPicPr>
              <p:cNvPr id="30" name="Bild 29"/>
              <p:cNvPicPr>
                <a:picLocks noChangeAspect="1"/>
              </p:cNvPicPr>
              <p:nvPr/>
            </p:nvPicPr>
            <p:blipFill rotWithShape="1">
              <a:blip r:embed="rId22"/>
              <a:srcRect t="-1" r="6460" b="-6234"/>
              <a:stretch/>
            </p:blipFill>
            <p:spPr>
              <a:xfrm>
                <a:off x="1336613" y="3362524"/>
                <a:ext cx="356387" cy="175392"/>
              </a:xfrm>
              <a:prstGeom prst="rect">
                <a:avLst/>
              </a:prstGeom>
            </p:spPr>
          </p:pic>
          <p:pic>
            <p:nvPicPr>
              <p:cNvPr id="31" name="Bild 30"/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379676" y="3710533"/>
                <a:ext cx="304800" cy="266700"/>
              </a:xfrm>
              <a:prstGeom prst="rect">
                <a:avLst/>
              </a:prstGeom>
            </p:spPr>
          </p:pic>
          <p:pic>
            <p:nvPicPr>
              <p:cNvPr id="32" name="Bild 31"/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1684476" y="3835068"/>
                <a:ext cx="114300" cy="139700"/>
              </a:xfrm>
              <a:prstGeom prst="rect">
                <a:avLst/>
              </a:prstGeom>
            </p:spPr>
          </p:pic>
        </p:grpSp>
        <p:sp>
          <p:nvSpPr>
            <p:cNvPr id="35" name="Textfeld 34"/>
            <p:cNvSpPr txBox="1"/>
            <p:nvPr/>
          </p:nvSpPr>
          <p:spPr>
            <a:xfrm>
              <a:off x="159847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24.12.2015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37" name="Gerade Verbindung 36"/>
            <p:cNvCxnSpPr/>
            <p:nvPr/>
          </p:nvCxnSpPr>
          <p:spPr>
            <a:xfrm>
              <a:off x="2056685" y="16965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/>
            <p:cNvCxnSpPr/>
            <p:nvPr/>
          </p:nvCxnSpPr>
          <p:spPr>
            <a:xfrm>
              <a:off x="3674625" y="164846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/>
            <p:cNvSpPr txBox="1"/>
            <p:nvPr/>
          </p:nvSpPr>
          <p:spPr>
            <a:xfrm>
              <a:off x="3216413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25.12.2015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sp>
          <p:nvSpPr>
            <p:cNvPr id="41" name="Textfeld 40"/>
            <p:cNvSpPr txBox="1"/>
            <p:nvPr/>
          </p:nvSpPr>
          <p:spPr>
            <a:xfrm>
              <a:off x="4820345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26.12.2015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2" name="Gerade Verbindung 41"/>
            <p:cNvCxnSpPr/>
            <p:nvPr/>
          </p:nvCxnSpPr>
          <p:spPr>
            <a:xfrm>
              <a:off x="5281017" y="184313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/>
            <p:cNvCxnSpPr/>
            <p:nvPr/>
          </p:nvCxnSpPr>
          <p:spPr>
            <a:xfrm>
              <a:off x="6913854" y="177050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feld 43"/>
            <p:cNvSpPr txBox="1"/>
            <p:nvPr/>
          </p:nvSpPr>
          <p:spPr>
            <a:xfrm>
              <a:off x="646201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27.12.2015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  <p:cxnSp>
          <p:nvCxnSpPr>
            <p:cNvPr id="45" name="Gerade Verbindung 44"/>
            <p:cNvCxnSpPr/>
            <p:nvPr/>
          </p:nvCxnSpPr>
          <p:spPr>
            <a:xfrm>
              <a:off x="8510694" y="177368"/>
              <a:ext cx="715" cy="3780000"/>
            </a:xfrm>
            <a:prstGeom prst="line">
              <a:avLst/>
            </a:prstGeom>
            <a:ln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058859" y="3949065"/>
              <a:ext cx="91642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050" dirty="0" smtClean="0">
                  <a:solidFill>
                    <a:schemeClr val="accent3"/>
                  </a:solidFill>
                  <a:latin typeface="Avenir Medium" charset="0"/>
                  <a:ea typeface="Avenir Medium" charset="0"/>
                  <a:cs typeface="Avenir Medium" charset="0"/>
                </a:rPr>
                <a:t>28.12.2015</a:t>
              </a:r>
              <a:endParaRPr lang="de-DE" sz="1050" dirty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endParaRPr>
            </a:p>
          </p:txBody>
        </p:sp>
      </p:grpSp>
      <p:pic>
        <p:nvPicPr>
          <p:cNvPr id="48" name="Bild 4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1" name="Gruppierung 60"/>
          <p:cNvGrpSpPr/>
          <p:nvPr/>
        </p:nvGrpSpPr>
        <p:grpSpPr>
          <a:xfrm>
            <a:off x="1293545" y="184313"/>
            <a:ext cx="8961818" cy="3924660"/>
            <a:chOff x="1293545" y="184313"/>
            <a:chExt cx="8961818" cy="3924660"/>
          </a:xfrm>
        </p:grpSpPr>
        <p:pic>
          <p:nvPicPr>
            <p:cNvPr id="23" name="Bild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3545" y="742292"/>
              <a:ext cx="139700" cy="1866900"/>
            </a:xfrm>
            <a:prstGeom prst="rect">
              <a:avLst/>
            </a:prstGeom>
          </p:spPr>
        </p:pic>
        <p:grpSp>
          <p:nvGrpSpPr>
            <p:cNvPr id="53" name="Gruppierung 52"/>
            <p:cNvGrpSpPr/>
            <p:nvPr/>
          </p:nvGrpSpPr>
          <p:grpSpPr>
            <a:xfrm>
              <a:off x="1569308" y="184313"/>
              <a:ext cx="8686055" cy="3924660"/>
              <a:chOff x="1415230" y="184313"/>
              <a:chExt cx="8840133" cy="3994278"/>
            </a:xfrm>
          </p:grpSpPr>
          <p:pic>
            <p:nvPicPr>
              <p:cNvPr id="26" name="Bild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54342" y="3784891"/>
                <a:ext cx="609600" cy="393700"/>
              </a:xfrm>
              <a:prstGeom prst="rect">
                <a:avLst/>
              </a:prstGeom>
            </p:spPr>
          </p:pic>
          <p:grpSp>
            <p:nvGrpSpPr>
              <p:cNvPr id="52" name="Gruppierung 51"/>
              <p:cNvGrpSpPr/>
              <p:nvPr/>
            </p:nvGrpSpPr>
            <p:grpSpPr>
              <a:xfrm>
                <a:off x="1415230" y="184313"/>
                <a:ext cx="8840133" cy="3784916"/>
                <a:chOff x="1415230" y="184313"/>
                <a:chExt cx="8840133" cy="3784916"/>
              </a:xfrm>
            </p:grpSpPr>
            <p:pic>
              <p:nvPicPr>
                <p:cNvPr id="13" name="Bild 12"/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012" t="6156" r="1023" b="4529"/>
                <a:stretch/>
              </p:blipFill>
              <p:spPr>
                <a:xfrm>
                  <a:off x="1585574" y="184313"/>
                  <a:ext cx="8669789" cy="3605723"/>
                </a:xfrm>
                <a:prstGeom prst="rect">
                  <a:avLst/>
                </a:prstGeom>
              </p:spPr>
            </p:pic>
            <p:pic>
              <p:nvPicPr>
                <p:cNvPr id="17" name="Bild 1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15230" y="3784891"/>
                  <a:ext cx="469900" cy="165100"/>
                </a:xfrm>
                <a:prstGeom prst="rect">
                  <a:avLst/>
                </a:prstGeom>
              </p:spPr>
            </p:pic>
            <p:pic>
              <p:nvPicPr>
                <p:cNvPr id="34" name="Bild 3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09235" y="3791241"/>
                  <a:ext cx="457200" cy="152400"/>
                </a:xfrm>
                <a:prstGeom prst="rect">
                  <a:avLst/>
                </a:prstGeom>
              </p:spPr>
            </p:pic>
            <p:pic>
              <p:nvPicPr>
                <p:cNvPr id="36" name="Bild 35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574107" y="380394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38" name="Bild 37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40719" y="3810291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49" name="Bild 48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782856" y="3804129"/>
                  <a:ext cx="444500" cy="165100"/>
                </a:xfrm>
                <a:prstGeom prst="rect">
                  <a:avLst/>
                </a:prstGeom>
              </p:spPr>
            </p:pic>
            <p:pic>
              <p:nvPicPr>
                <p:cNvPr id="50" name="Bild 4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879858" y="3800163"/>
                  <a:ext cx="457200" cy="127000"/>
                </a:xfrm>
                <a:prstGeom prst="rect">
                  <a:avLst/>
                </a:prstGeom>
              </p:spPr>
            </p:pic>
            <p:pic>
              <p:nvPicPr>
                <p:cNvPr id="51" name="Bild 50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920900" y="3790573"/>
                  <a:ext cx="457200" cy="177800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Bild 53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46789" y="3568922"/>
              <a:ext cx="304800" cy="165100"/>
            </a:xfrm>
            <a:prstGeom prst="rect">
              <a:avLst/>
            </a:prstGeom>
          </p:spPr>
        </p:pic>
        <p:pic>
          <p:nvPicPr>
            <p:cNvPr id="56" name="Bild 5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47099" y="2997416"/>
              <a:ext cx="304800" cy="190500"/>
            </a:xfrm>
            <a:prstGeom prst="rect">
              <a:avLst/>
            </a:prstGeom>
          </p:spPr>
        </p:pic>
        <p:pic>
          <p:nvPicPr>
            <p:cNvPr id="57" name="Bild 5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68053" y="2313151"/>
              <a:ext cx="266700" cy="266700"/>
            </a:xfrm>
            <a:prstGeom prst="rect">
              <a:avLst/>
            </a:prstGeom>
          </p:spPr>
        </p:pic>
        <p:pic>
          <p:nvPicPr>
            <p:cNvPr id="58" name="Bild 57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60039" y="1675742"/>
              <a:ext cx="279400" cy="330200"/>
            </a:xfrm>
            <a:prstGeom prst="rect">
              <a:avLst/>
            </a:prstGeom>
          </p:spPr>
        </p:pic>
        <p:pic>
          <p:nvPicPr>
            <p:cNvPr id="59" name="Bild 58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47339" y="1216118"/>
              <a:ext cx="304800" cy="215900"/>
            </a:xfrm>
            <a:prstGeom prst="rect">
              <a:avLst/>
            </a:prstGeom>
          </p:spPr>
        </p:pic>
        <p:pic>
          <p:nvPicPr>
            <p:cNvPr id="60" name="Bild 59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52423" y="535203"/>
              <a:ext cx="292100" cy="317500"/>
            </a:xfrm>
            <a:prstGeom prst="rect">
              <a:avLst/>
            </a:prstGeom>
          </p:spPr>
        </p:pic>
      </p:grp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26.02.2016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27.02.2016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pic>
        <p:nvPicPr>
          <p:cNvPr id="16" name="Bild 15"/>
          <p:cNvPicPr>
            <a:picLocks noChangeAspect="1"/>
          </p:cNvPicPr>
          <p:nvPr/>
        </p:nvPicPr>
        <p:blipFill rotWithShape="1">
          <a:blip r:embed="rId19"/>
          <a:srcRect t="1" r="37011" b="5648"/>
          <a:stretch/>
        </p:blipFill>
        <p:spPr>
          <a:xfrm>
            <a:off x="3742468" y="4306516"/>
            <a:ext cx="3903820" cy="227670"/>
          </a:xfrm>
          <a:prstGeom prst="rect">
            <a:avLst/>
          </a:prstGeom>
        </p:spPr>
      </p:pic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19"/>
          <a:srcRect l="63458" t="-28624"/>
          <a:stretch/>
        </p:blipFill>
        <p:spPr>
          <a:xfrm>
            <a:off x="1462778" y="4236939"/>
            <a:ext cx="2264703" cy="310366"/>
          </a:xfrm>
          <a:prstGeom prst="rect">
            <a:avLst/>
          </a:prstGeom>
        </p:spPr>
      </p:pic>
      <p:pic>
        <p:nvPicPr>
          <p:cNvPr id="33" name="Bild 32"/>
          <p:cNvPicPr>
            <a:picLocks noChangeAspect="1"/>
          </p:cNvPicPr>
          <p:nvPr/>
        </p:nvPicPr>
        <p:blipFill rotWithShape="1">
          <a:blip r:embed="rId13"/>
          <a:srcRect l="26363" r="42982" b="-155532"/>
          <a:stretch/>
        </p:blipFill>
        <p:spPr>
          <a:xfrm>
            <a:off x="6362700" y="4319331"/>
            <a:ext cx="93436" cy="421881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87500" y="812800"/>
            <a:ext cx="90170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52183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1435363" y="4214638"/>
            <a:ext cx="8640000" cy="82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feld 34"/>
          <p:cNvSpPr txBox="1"/>
          <p:nvPr/>
        </p:nvSpPr>
        <p:spPr>
          <a:xfrm>
            <a:off x="159847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26.02.2016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cxnSp>
        <p:nvCxnSpPr>
          <p:cNvPr id="37" name="Gerade Verbindung 36"/>
          <p:cNvCxnSpPr/>
          <p:nvPr/>
        </p:nvCxnSpPr>
        <p:spPr>
          <a:xfrm>
            <a:off x="2393569" y="16965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>
            <a:off x="8448755" y="164846"/>
            <a:ext cx="715" cy="3780000"/>
          </a:xfrm>
          <a:prstGeom prst="line">
            <a:avLst/>
          </a:prstGeom>
          <a:ln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/>
          <p:cNvSpPr txBox="1"/>
          <p:nvPr/>
        </p:nvSpPr>
        <p:spPr>
          <a:xfrm>
            <a:off x="7990543" y="3949065"/>
            <a:ext cx="9164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chemeClr val="accent3"/>
                </a:solidFill>
                <a:latin typeface="Avenir Medium" charset="0"/>
                <a:ea typeface="Avenir Medium" charset="0"/>
                <a:cs typeface="Avenir Medium" charset="0"/>
              </a:rPr>
              <a:t>27.02.2016</a:t>
            </a:r>
            <a:endParaRPr lang="de-DE" sz="1050" dirty="0">
              <a:solidFill>
                <a:schemeClr val="accent3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grpSp>
        <p:nvGrpSpPr>
          <p:cNvPr id="65" name="Gruppierung 64"/>
          <p:cNvGrpSpPr/>
          <p:nvPr/>
        </p:nvGrpSpPr>
        <p:grpSpPr>
          <a:xfrm>
            <a:off x="3742468" y="4306516"/>
            <a:ext cx="3903820" cy="227670"/>
            <a:chOff x="1462659" y="4241035"/>
            <a:chExt cx="3903820" cy="227670"/>
          </a:xfrm>
        </p:grpSpPr>
        <p:pic>
          <p:nvPicPr>
            <p:cNvPr id="16" name="Bild 15"/>
            <p:cNvPicPr>
              <a:picLocks noChangeAspect="1"/>
            </p:cNvPicPr>
            <p:nvPr/>
          </p:nvPicPr>
          <p:blipFill rotWithShape="1">
            <a:blip r:embed="rId3"/>
            <a:srcRect t="1" r="37011" b="5648"/>
            <a:stretch/>
          </p:blipFill>
          <p:spPr>
            <a:xfrm>
              <a:off x="1462659" y="4241035"/>
              <a:ext cx="3903820" cy="227670"/>
            </a:xfrm>
            <a:prstGeom prst="rect">
              <a:avLst/>
            </a:prstGeom>
          </p:spPr>
        </p:pic>
        <p:pic>
          <p:nvPicPr>
            <p:cNvPr id="62" name="Bild 61"/>
            <p:cNvPicPr>
              <a:picLocks noChangeAspect="1"/>
            </p:cNvPicPr>
            <p:nvPr/>
          </p:nvPicPr>
          <p:blipFill rotWithShape="1">
            <a:blip r:embed="rId3"/>
            <a:srcRect l="60250" t="10574" r="38517" b="16806"/>
            <a:stretch/>
          </p:blipFill>
          <p:spPr>
            <a:xfrm>
              <a:off x="4205604" y="4266523"/>
              <a:ext cx="76466" cy="175235"/>
            </a:xfrm>
            <a:prstGeom prst="rect">
              <a:avLst/>
            </a:prstGeom>
          </p:spPr>
        </p:pic>
      </p:grpSp>
      <p:graphicFrame>
        <p:nvGraphicFramePr>
          <p:cNvPr id="70" name="Diagramm 6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418343"/>
              </p:ext>
            </p:extLst>
          </p:nvPr>
        </p:nvGraphicFramePr>
        <p:xfrm>
          <a:off x="-422405" y="658506"/>
          <a:ext cx="15595600" cy="557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" name="Bild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40637" y="-4364371"/>
            <a:ext cx="12192000" cy="43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41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Breitbild</PresentationFormat>
  <Paragraphs>13</Paragraphs>
  <Slides>3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8" baseType="lpstr">
      <vt:lpstr>Arial</vt:lpstr>
      <vt:lpstr>Avenir Medium</vt:lpstr>
      <vt:lpstr>Calibri</vt:lpstr>
      <vt:lpstr>Calibri Light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32</cp:revision>
  <dcterms:created xsi:type="dcterms:W3CDTF">2016-03-07T13:54:17Z</dcterms:created>
  <dcterms:modified xsi:type="dcterms:W3CDTF">2016-03-28T21:24:51Z</dcterms:modified>
</cp:coreProperties>
</file>